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770" r:id="rId1"/>
    <p:sldMasterId id="2147483720" r:id="rId2"/>
    <p:sldMasterId id="2147483789" r:id="rId3"/>
  </p:sldMasterIdLst>
  <p:notesMasterIdLst>
    <p:notesMasterId r:id="rId31"/>
  </p:notesMasterIdLst>
  <p:handoutMasterIdLst>
    <p:handoutMasterId r:id="rId32"/>
  </p:handoutMasterIdLst>
  <p:sldIdLst>
    <p:sldId id="343" r:id="rId4"/>
    <p:sldId id="344" r:id="rId5"/>
    <p:sldId id="345" r:id="rId6"/>
    <p:sldId id="346" r:id="rId7"/>
    <p:sldId id="347" r:id="rId8"/>
    <p:sldId id="348" r:id="rId9"/>
    <p:sldId id="359" r:id="rId10"/>
    <p:sldId id="360" r:id="rId11"/>
    <p:sldId id="350" r:id="rId12"/>
    <p:sldId id="361" r:id="rId13"/>
    <p:sldId id="339" r:id="rId14"/>
    <p:sldId id="340" r:id="rId15"/>
    <p:sldId id="342" r:id="rId16"/>
    <p:sldId id="341" r:id="rId17"/>
    <p:sldId id="351" r:id="rId18"/>
    <p:sldId id="353" r:id="rId19"/>
    <p:sldId id="352" r:id="rId20"/>
    <p:sldId id="354" r:id="rId21"/>
    <p:sldId id="271" r:id="rId22"/>
    <p:sldId id="355" r:id="rId23"/>
    <p:sldId id="363" r:id="rId24"/>
    <p:sldId id="356" r:id="rId25"/>
    <p:sldId id="364" r:id="rId26"/>
    <p:sldId id="357" r:id="rId27"/>
    <p:sldId id="365" r:id="rId28"/>
    <p:sldId id="358" r:id="rId29"/>
    <p:sldId id="362" r:id="rId30"/>
  </p:sldIdLst>
  <p:sldSz cx="12192000" cy="6858000"/>
  <p:notesSz cx="6858000" cy="9144000"/>
  <p:embeddedFontLst>
    <p:embeddedFont>
      <p:font typeface="Georgia" panose="02040502050405020303" pitchFamily="18" charset="0"/>
      <p:regular r:id="rId33"/>
      <p:bold r:id="rId34"/>
      <p:italic r:id="rId35"/>
      <p:boldItalic r:id="rId36"/>
    </p:embeddedFont>
    <p:embeddedFont>
      <p:font typeface="Jaldi" panose="020B0604020202020204" charset="-18"/>
      <p:regular r:id="rId37"/>
    </p:embeddedFont>
    <p:embeddedFont>
      <p:font typeface="Poppins" panose="00000500000000000000" pitchFamily="2" charset="-18"/>
      <p:regular r:id="rId38"/>
      <p:bold r:id="rId39"/>
      <p:italic r:id="rId40"/>
      <p:boldItalic r:id="rId41"/>
    </p:embeddedFont>
    <p:embeddedFont>
      <p:font typeface="Poppins ExtraBold" panose="00000900000000000000" pitchFamily="2" charset="-18"/>
      <p:bold r:id="rId42"/>
      <p:boldItalic r:id="rId43"/>
    </p:embeddedFont>
    <p:embeddedFont>
      <p:font typeface="Poppins Light" panose="00000400000000000000" pitchFamily="2" charset="-18"/>
      <p:regular r:id="rId44"/>
      <p:italic r:id="rId45"/>
    </p:embeddedFont>
    <p:embeddedFont>
      <p:font typeface="Poppins Medium" panose="00000600000000000000" pitchFamily="2" charset="-18"/>
      <p:regular r:id="rId46"/>
      <p:italic r:id="rId47"/>
    </p:embeddedFont>
    <p:embeddedFont>
      <p:font typeface="Poppins SemiBold" panose="00000700000000000000" pitchFamily="2" charset="-18"/>
      <p:bold r:id="rId48"/>
      <p:boldItalic r:id="rId4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OKYNY" id="{83B1AE3A-5B56-4627-BDEA-9E89C6F91F07}">
          <p14:sldIdLst>
            <p14:sldId id="343"/>
            <p14:sldId id="344"/>
            <p14:sldId id="345"/>
            <p14:sldId id="346"/>
            <p14:sldId id="347"/>
            <p14:sldId id="348"/>
          </p14:sldIdLst>
        </p14:section>
        <p14:section name="Úvodní snímek" id="{458EF48E-81F2-4505-AB07-A7326D98C4E6}">
          <p14:sldIdLst>
            <p14:sldId id="359"/>
            <p14:sldId id="360"/>
          </p14:sldIdLst>
        </p14:section>
        <p14:section name="Obsah" id="{575AF38F-8AC7-4767-AEA6-A74A8A272A3A}">
          <p14:sldIdLst>
            <p14:sldId id="350"/>
            <p14:sldId id="361"/>
          </p14:sldIdLst>
        </p14:section>
        <p14:section name="Standardní snímky" id="{CF44111F-927B-4E00-B5FF-14A1E75236AB}">
          <p14:sldIdLst>
            <p14:sldId id="339"/>
            <p14:sldId id="340"/>
            <p14:sldId id="342"/>
            <p14:sldId id="341"/>
            <p14:sldId id="351"/>
            <p14:sldId id="353"/>
            <p14:sldId id="352"/>
            <p14:sldId id="354"/>
            <p14:sldId id="271"/>
          </p14:sldIdLst>
        </p14:section>
        <p14:section name="Ukázka" id="{4CBC0F11-0957-4F81-AA05-178D46CA6FEA}">
          <p14:sldIdLst>
            <p14:sldId id="355"/>
            <p14:sldId id="363"/>
          </p14:sldIdLst>
        </p14:section>
        <p14:section name="Shrnutí" id="{A6EB681C-C025-4063-BCEA-D37CE244C300}">
          <p14:sldIdLst>
            <p14:sldId id="356"/>
            <p14:sldId id="364"/>
          </p14:sldIdLst>
        </p14:section>
        <p14:section name="Informační zdroje" id="{71C62B49-BBA6-4A4E-8AAD-41084D45E87B}">
          <p14:sldIdLst>
            <p14:sldId id="357"/>
            <p14:sldId id="365"/>
          </p14:sldIdLst>
        </p14:section>
        <p14:section name="Závěrečný snímek" id="{87F09902-CACF-400D-B996-1B8B2EFE4D7C}">
          <p14:sldIdLst>
            <p14:sldId id="358"/>
            <p14:sldId id="3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572" userDrawn="1">
          <p15:clr>
            <a:srgbClr val="A4A3A4"/>
          </p15:clr>
        </p15:guide>
        <p15:guide id="2" pos="683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tigalova Iva" initials="NI" lastIdx="1" clrIdx="0">
    <p:extLst>
      <p:ext uri="{19B8F6BF-5375-455C-9EA6-DF929625EA0E}">
        <p15:presenceInfo xmlns:p15="http://schemas.microsoft.com/office/powerpoint/2012/main" userId="S::nachtigi@vscht.cz::45797ebb-4ced-4776-8c61-2163b8c940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547"/>
    <a:srgbClr val="FD9A49"/>
    <a:srgbClr val="0087FF"/>
    <a:srgbClr val="FCCE5A"/>
    <a:srgbClr val="FDDA83"/>
    <a:srgbClr val="C1D6D0"/>
    <a:srgbClr val="00F2E6"/>
    <a:srgbClr val="FCC94A"/>
    <a:srgbClr val="FF7979"/>
    <a:srgbClr val="FFF0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3" autoAdjust="0"/>
    <p:restoredTop sz="94660"/>
  </p:normalViewPr>
  <p:slideViewPr>
    <p:cSldViewPr>
      <p:cViewPr varScale="1">
        <p:scale>
          <a:sx n="94" d="100"/>
          <a:sy n="94" d="100"/>
        </p:scale>
        <p:origin x="96" y="756"/>
      </p:cViewPr>
      <p:guideLst>
        <p:guide orient="horz" pos="572"/>
        <p:guide pos="68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94" d="100"/>
          <a:sy n="94" d="100"/>
        </p:scale>
        <p:origin x="171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font" Target="fonts/font15.fntdata"/><Relationship Id="rId50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font" Target="fonts/font1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font" Target="fonts/font9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4.fntdata"/><Relationship Id="rId49" Type="http://schemas.openxmlformats.org/officeDocument/2006/relationships/font" Target="fonts/font1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font" Target="fonts/font16.fntdata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D9FE7E-7740-4256-B537-74956A2C4785}" type="datetimeFigureOut">
              <a:rPr lang="cs-CZ" smtClean="0"/>
              <a:t>29.10.2026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FBAE3F-1A01-427E-8513-0BE530FD9B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8111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39ED9-0B4D-4E82-9DD8-1CF0989A0CC1}" type="datetimeFigureOut">
              <a:rPr lang="cs-CZ" smtClean="0"/>
              <a:t>29.10.2026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C9209-783A-473B-9BDF-24C17598F3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50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fonts.google.com/specimen/Poppins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tace.com/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agnific.com/" TargetMode="External"/><Relationship Id="rId3" Type="http://schemas.openxmlformats.org/officeDocument/2006/relationships/hyperlink" Target="https://www.magnific.com/icons" TargetMode="External"/><Relationship Id="rId7" Type="http://schemas.openxmlformats.org/officeDocument/2006/relationships/hyperlink" Target="https://www.vectorstock.com/free-vectors" TargetMode="External"/><Relationship Id="rId2" Type="http://schemas.openxmlformats.org/officeDocument/2006/relationships/hyperlink" Target="https://www.flatic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pexels.com/cs-cz/" TargetMode="External"/><Relationship Id="rId11" Type="http://schemas.openxmlformats.org/officeDocument/2006/relationships/hyperlink" Target="https://e-learning.vscht.cz/mod/page/view.php?id=64138" TargetMode="External"/><Relationship Id="rId5" Type="http://schemas.openxmlformats.org/officeDocument/2006/relationships/hyperlink" Target="https://unsplash.com/" TargetMode="External"/><Relationship Id="rId10" Type="http://schemas.openxmlformats.org/officeDocument/2006/relationships/hyperlink" Target="https://www.pravidla.cz/tituly/" TargetMode="External"/><Relationship Id="rId4" Type="http://schemas.openxmlformats.org/officeDocument/2006/relationships/hyperlink" Target="https://pixabay.com/" TargetMode="External"/><Relationship Id="rId9" Type="http://schemas.openxmlformats.org/officeDocument/2006/relationships/hyperlink" Target="https://www.canva.com/cs_cz/" TargetMode="Externa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žívání šablon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zvolte si barevný návrh (žlutý x modrý), snímky nepoužitého návrhu odstraňte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titulním a závěrečném snímku nezapomeňte vyplnit mj.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číslo vaší sekce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 marL="0" indent="0" defTabSz="357188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None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	a na ostatních snímcích nezapomeňte vyplnit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vaše jméno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ze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Volitelný obsah 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vkládejte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 pravé hraně každého očíslovaného snímku </a:t>
            </a:r>
            <a:r>
              <a:rPr lang="cs-CZ" sz="1700" i="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indikační kroužky</a:t>
            </a:r>
            <a:r>
              <a:rPr lang="cs-CZ" sz="1700" i="0" dirty="0">
                <a:solidFill>
                  <a:schemeClr val="tx2"/>
                </a:solidFill>
                <a:latin typeface="+mn-lt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,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jejich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počet </a:t>
            </a:r>
            <a:r>
              <a:rPr lang="cs-CZ" sz="1700" dirty="0">
                <a:solidFill>
                  <a:schemeClr val="tx2"/>
                </a:solidFill>
                <a:latin typeface="+mn-lt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upravte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podle počtu témat na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Obsah </a:t>
            </a:r>
            <a:r>
              <a:rPr lang="cs-CZ" sz="1700" i="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postupně je na snímcích vyplňujte barvou tak,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aby korespondovali s tématem, kterému snímek náleží (1. téma = vyplněn 1 kroužek, 2. téma = vyplněny 2 kroužky, …, poslední téma = vyplněny všechny kroužky, stejně, jako na snímcích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Shrnutí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nové snímky vkládejte s různým rozložením, které v této šabloně najdete (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Domů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Nový snímek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příp. si v souladu s grafickou úpravou prezentace vytvořte vlastní</a:t>
            </a: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F87C68DB-B0FA-AACA-6C8B-3710D88EFC55}"/>
              </a:ext>
            </a:extLst>
          </p:cNvPr>
          <p:cNvGrpSpPr/>
          <p:nvPr userDrawn="1"/>
        </p:nvGrpSpPr>
        <p:grpSpPr>
          <a:xfrm>
            <a:off x="6282801" y="1923840"/>
            <a:ext cx="5268059" cy="2081224"/>
            <a:chOff x="6282801" y="1744082"/>
            <a:chExt cx="5268059" cy="2081224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FB0B65D-902F-BDDA-82B1-721927F5A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82801" y="1744082"/>
              <a:ext cx="5268059" cy="1505160"/>
            </a:xfrm>
            <a:prstGeom prst="rect">
              <a:avLst/>
            </a:prstGeom>
          </p:spPr>
        </p:pic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770F6FB7-4157-DCAA-7C60-539931EAB8A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461741" y="3180744"/>
              <a:ext cx="138315" cy="284522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2E42493E-A1F1-DC7E-2804-02D014D28BDE}"/>
                </a:ext>
              </a:extLst>
            </p:cNvPr>
            <p:cNvCxnSpPr>
              <a:cxnSpLocks/>
              <a:endCxn id="11" idx="2"/>
            </p:cNvCxnSpPr>
            <p:nvPr/>
          </p:nvCxnSpPr>
          <p:spPr>
            <a:xfrm flipV="1">
              <a:off x="6600056" y="3180744"/>
              <a:ext cx="2599778" cy="281013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bdélník 9">
              <a:extLst>
                <a:ext uri="{FF2B5EF4-FFF2-40B4-BE49-F238E27FC236}">
                  <a16:creationId xmlns:a16="http://schemas.microsoft.com/office/drawing/2014/main" id="{E21AEA51-B30F-87FB-4C3F-B23463DF7B7D}"/>
                </a:ext>
              </a:extLst>
            </p:cNvPr>
            <p:cNvSpPr/>
            <p:nvPr/>
          </p:nvSpPr>
          <p:spPr>
            <a:xfrm>
              <a:off x="6358678" y="1848744"/>
              <a:ext cx="180000" cy="1332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>
              <a:extLst>
                <a:ext uri="{FF2B5EF4-FFF2-40B4-BE49-F238E27FC236}">
                  <a16:creationId xmlns:a16="http://schemas.microsoft.com/office/drawing/2014/main" id="{D7C2844B-8587-D037-CEBD-DAFA5A5A1531}"/>
                </a:ext>
              </a:extLst>
            </p:cNvPr>
            <p:cNvSpPr/>
            <p:nvPr/>
          </p:nvSpPr>
          <p:spPr>
            <a:xfrm>
              <a:off x="9109834" y="1848744"/>
              <a:ext cx="180000" cy="1332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>
              <a:extLst>
                <a:ext uri="{FF2B5EF4-FFF2-40B4-BE49-F238E27FC236}">
                  <a16:creationId xmlns:a16="http://schemas.microsoft.com/office/drawing/2014/main" id="{F84CC94F-0457-D8F7-E40A-FD891D7978ED}"/>
                </a:ext>
              </a:extLst>
            </p:cNvPr>
            <p:cNvSpPr/>
            <p:nvPr userDrawn="1"/>
          </p:nvSpPr>
          <p:spPr>
            <a:xfrm>
              <a:off x="11309128" y="1851463"/>
              <a:ext cx="144000" cy="1001473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bdélník 12">
              <a:extLst>
                <a:ext uri="{FF2B5EF4-FFF2-40B4-BE49-F238E27FC236}">
                  <a16:creationId xmlns:a16="http://schemas.microsoft.com/office/drawing/2014/main" id="{7197776B-F140-0547-B084-906646401DBB}"/>
                </a:ext>
              </a:extLst>
            </p:cNvPr>
            <p:cNvSpPr/>
            <p:nvPr userDrawn="1"/>
          </p:nvSpPr>
          <p:spPr>
            <a:xfrm>
              <a:off x="8568218" y="1851463"/>
              <a:ext cx="144000" cy="1001473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5BD2FA8C-3057-C7B0-35DE-7F1FEABF46E0}"/>
                </a:ext>
              </a:extLst>
            </p:cNvPr>
            <p:cNvCxnSpPr>
              <a:cxnSpLocks/>
              <a:endCxn id="13" idx="2"/>
            </p:cNvCxnSpPr>
            <p:nvPr userDrawn="1"/>
          </p:nvCxnSpPr>
          <p:spPr>
            <a:xfrm flipH="1" flipV="1">
              <a:off x="8640218" y="2852936"/>
              <a:ext cx="1631883" cy="972370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>
              <a:extLst>
                <a:ext uri="{FF2B5EF4-FFF2-40B4-BE49-F238E27FC236}">
                  <a16:creationId xmlns:a16="http://schemas.microsoft.com/office/drawing/2014/main" id="{618B03F4-316F-CB77-B557-2F5E50A2C7E5}"/>
                </a:ext>
              </a:extLst>
            </p:cNvPr>
            <p:cNvCxnSpPr>
              <a:cxnSpLocks/>
              <a:endCxn id="12" idx="2"/>
            </p:cNvCxnSpPr>
            <p:nvPr userDrawn="1"/>
          </p:nvCxnSpPr>
          <p:spPr>
            <a:xfrm flipV="1">
              <a:off x="10274890" y="2852936"/>
              <a:ext cx="1106238" cy="972370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BC5B7A38-36D0-FFEB-82ED-0F9A397E4F1B}"/>
              </a:ext>
            </a:extLst>
          </p:cNvPr>
          <p:cNvGrpSpPr/>
          <p:nvPr userDrawn="1"/>
        </p:nvGrpSpPr>
        <p:grpSpPr>
          <a:xfrm>
            <a:off x="895808" y="1772816"/>
            <a:ext cx="6928384" cy="1660216"/>
            <a:chOff x="895808" y="1593058"/>
            <a:chExt cx="6928384" cy="1660216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0D1309F8-5D23-B0A9-8D46-701D655F38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5808" y="1748114"/>
              <a:ext cx="5048955" cy="1505160"/>
            </a:xfrm>
            <a:prstGeom prst="rect">
              <a:avLst/>
            </a:prstGeom>
          </p:spPr>
        </p:pic>
        <p:cxnSp>
          <p:nvCxnSpPr>
            <p:cNvPr id="18" name="Přímá spojnice se šipkou 17">
              <a:extLst>
                <a:ext uri="{FF2B5EF4-FFF2-40B4-BE49-F238E27FC236}">
                  <a16:creationId xmlns:a16="http://schemas.microsoft.com/office/drawing/2014/main" id="{BAA1FC63-4628-017F-F701-2E84AA3675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43672" y="1593058"/>
              <a:ext cx="4680520" cy="1259878"/>
            </a:xfrm>
            <a:prstGeom prst="straightConnector1">
              <a:avLst/>
            </a:prstGeom>
            <a:ln w="19050" cap="rnd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>
              <a:extLst>
                <a:ext uri="{FF2B5EF4-FFF2-40B4-BE49-F238E27FC236}">
                  <a16:creationId xmlns:a16="http://schemas.microsoft.com/office/drawing/2014/main" id="{F9AE61E0-3404-CCED-F4FE-28884D7611B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35960" y="1593058"/>
              <a:ext cx="2088232" cy="1331886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bdélník 19">
              <a:extLst>
                <a:ext uri="{FF2B5EF4-FFF2-40B4-BE49-F238E27FC236}">
                  <a16:creationId xmlns:a16="http://schemas.microsoft.com/office/drawing/2014/main" id="{9C2CF892-5214-8FF0-225E-E75D4F578CA1}"/>
                </a:ext>
              </a:extLst>
            </p:cNvPr>
            <p:cNvSpPr/>
            <p:nvPr/>
          </p:nvSpPr>
          <p:spPr>
            <a:xfrm>
              <a:off x="2771106" y="2733972"/>
              <a:ext cx="468000" cy="396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délník 20">
              <a:extLst>
                <a:ext uri="{FF2B5EF4-FFF2-40B4-BE49-F238E27FC236}">
                  <a16:creationId xmlns:a16="http://schemas.microsoft.com/office/drawing/2014/main" id="{F20121D2-ADCC-53D4-0C88-60D73BA084A7}"/>
                </a:ext>
              </a:extLst>
            </p:cNvPr>
            <p:cNvSpPr/>
            <p:nvPr/>
          </p:nvSpPr>
          <p:spPr>
            <a:xfrm>
              <a:off x="5398913" y="2733972"/>
              <a:ext cx="468000" cy="396000"/>
            </a:xfrm>
            <a:prstGeom prst="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r>
              <a:rPr lang="cs-CZ" sz="3200" kern="1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používání této šablony</a:t>
            </a:r>
          </a:p>
        </p:txBody>
      </p:sp>
    </p:spTree>
    <p:extLst>
      <p:ext uri="{BB962C8B-B14F-4D97-AF65-F5344CB8AC3E}">
        <p14:creationId xmlns:p14="http://schemas.microsoft.com/office/powerpoint/2010/main" val="3175225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žívání šablon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zachovejte velikosti snímků, přechody, pozice textových polí, písma i přednastavené formáty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text zvýrazňujte pomocí písma 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Poppins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 </a:t>
            </a:r>
            <a:r>
              <a:rPr lang="cs-CZ" sz="1700" dirty="0" err="1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SemiBold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https://fonts.google.com/specimen/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Poppins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(není třeba jej instalovat, je součástí prezentace)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ke zvýrazňování používejte barvy z motivu, tj. základního vzorníku: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 hotové prezentace odstraňte pokyny a všechny nepoužité snímky (aby se nezapočítávaly do číslování snímků)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r>
              <a:rPr lang="cs-CZ" sz="3200" kern="1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používání této šablony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7CD2668D-154F-A155-AB1B-706E27D8D14A}"/>
              </a:ext>
            </a:extLst>
          </p:cNvPr>
          <p:cNvGrpSpPr/>
          <p:nvPr userDrawn="1"/>
        </p:nvGrpSpPr>
        <p:grpSpPr>
          <a:xfrm>
            <a:off x="911424" y="2492896"/>
            <a:ext cx="2088232" cy="1692974"/>
            <a:chOff x="6569936" y="955720"/>
            <a:chExt cx="1692000" cy="134188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A131A7C-240E-47DD-0CE4-A1ACDC16D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88224" y="955720"/>
              <a:ext cx="1657350" cy="1314450"/>
            </a:xfrm>
            <a:prstGeom prst="rect">
              <a:avLst/>
            </a:prstGeom>
          </p:spPr>
        </p:pic>
        <p:sp>
          <p:nvSpPr>
            <p:cNvPr id="4" name="Obdélník 3">
              <a:extLst>
                <a:ext uri="{FF2B5EF4-FFF2-40B4-BE49-F238E27FC236}">
                  <a16:creationId xmlns:a16="http://schemas.microsoft.com/office/drawing/2014/main" id="{4EAD44DD-0BEC-8F3C-43FC-3AE8B20933B2}"/>
                </a:ext>
              </a:extLst>
            </p:cNvPr>
            <p:cNvSpPr/>
            <p:nvPr/>
          </p:nvSpPr>
          <p:spPr>
            <a:xfrm>
              <a:off x="6569936" y="1217602"/>
              <a:ext cx="1692000" cy="1080000"/>
            </a:xfrm>
            <a:prstGeom prst="rect">
              <a:avLst/>
            </a:prstGeom>
            <a:noFill/>
            <a:ln w="57150">
              <a:solidFill>
                <a:srgbClr val="2D557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522258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8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zachovejte minimální scénář = kostru prezentace, tj.:</a:t>
            </a:r>
          </a:p>
          <a:p>
            <a:pPr marL="687388" lvl="1" indent="-342900"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Úvodní snímek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Obsah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s tématy, o kterých budete mluvit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Standardní snímky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s texty, obrázky, tabulkami, grafy, infografikou, …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volitelně snímek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Ukázka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budete-li potřebovat uvodit živé ukázky, např. budete-li předvádět přístroj, software, aparaturu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…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Shrnutí, 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tedy co jste (ne)udělali, co se (ne)zdařilo, jak (ne)budete pokračovat v práci dál, jaké máte plány a náměty na vylepšení apod.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(použijte volitelně, bez animací a v projevu pouze velmi stručně okomentujte)</a:t>
            </a:r>
          </a:p>
          <a:p>
            <a:pPr marL="687388" lvl="1" indent="-342900">
              <a:lnSpc>
                <a:spcPct val="120000"/>
              </a:lnSpc>
              <a:spcBef>
                <a:spcPts val="0"/>
              </a:spcBef>
              <a:buClr>
                <a:schemeClr val="tx1"/>
              </a:buClr>
              <a:buSzPct val="100000"/>
              <a:buFont typeface="+mj-lt"/>
              <a:buAutoNum type="arabicPeriod"/>
            </a:pP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Závěrečný snímek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(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Sem" panose="020B0604020202020204" charset="0"/>
                <a:cs typeface="Poppins SemiBold" panose="00000700000000000000" pitchFamily="2" charset="-18"/>
              </a:rPr>
              <a:t>NE snímek s textem „Děkuji za pozornost“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– poděkujte jen slovy, to postačuje)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citace na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Informační zdroje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sestavuje podle normy ČSN ISO 690 např. pomocí generátoru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www.citace.com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cizí obrazové materiály opatřete na snímku titulkem s krátkou citací ve tvaru „Zdroj: jméno autora anebo URL adresa“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tabulky, popisky, krátké citace apod., čerpejte v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předformátované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formě ze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Volitelný obsah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pozor na grafy a schémata, ať jsou popsané a grafy i popisky čitelné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65493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8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textový obsah na snímcích doplňujte dle libosti ikonami (např. z webů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2"/>
              </a:rPr>
              <a:t>Flaticon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3"/>
              </a:rPr>
              <a:t>Magnific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 a grafikou nebo infografikou (např. z webů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4"/>
              </a:rPr>
              <a:t>Pixabay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5"/>
              </a:rPr>
              <a:t>Unsplash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6"/>
              </a:rPr>
              <a:t>Pexels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7"/>
              </a:rPr>
              <a:t>VectorStock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8"/>
              </a:rPr>
              <a:t>Magnific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9"/>
              </a:rPr>
              <a:t>Vecteezy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), příp. si grafiku vytvořte sami (např. na webu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9"/>
              </a:rPr>
              <a:t>Canva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vyvarujte se nejčastějších chyb v sazbě textu, důsledně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dodržujte následující typografická pravidla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:</a:t>
            </a:r>
          </a:p>
          <a:p>
            <a:pPr marL="630238" lvl="1"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dbejte správného psaní titulů, viz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10"/>
              </a:rPr>
              <a:t>https://www.pravidla.cz/tituly/</a:t>
            </a:r>
            <a:endParaRPr lang="cs-CZ" sz="1700" dirty="0">
              <a:solidFill>
                <a:schemeClr val="tx2"/>
              </a:solidFill>
              <a:latin typeface="Poppins Light" panose="00000400000000000000" pitchFamily="2" charset="-18"/>
              <a:ea typeface="Noto Sans Display Condensed Lig" panose="020B0502040504020204" pitchFamily="34" charset="0"/>
              <a:cs typeface="Poppins Light" panose="00000400000000000000" pitchFamily="2" charset="-18"/>
            </a:endParaRP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kromě nadpisů začínejte texty malými písmeny a formulujte co nejstručněji, </a:t>
            </a:r>
            <a:r>
              <a:rPr lang="cs-CZ" sz="1700" dirty="0">
                <a:solidFill>
                  <a:schemeClr val="accent1"/>
                </a:solidFill>
                <a:latin typeface="+mj-lt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vyvarujte se používání celých vět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vyvarujte se neslabičných předložek a spojek na konci řádku, na konci řádku nerozdělujte ani čísla a fyzikální jednotky, tituly a jména, zkratky jmen a příjmení, zkratky, datumy, …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sym typeface="Symbol" panose="05050102010706020507" pitchFamily="18" charset="2"/>
              </a:rPr>
              <a:t> tyto údaje spojujte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pevnou mezerou, kterou vložíte kombinací kláves Alt+0160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jako desetinný oddělovač používejte čárku, jako oddělovač tisíci mezeru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ve vzorcích používejte pro skalární násobení tečku (je-li vzorec přehledný, lze vynechat) a znak pro derivaci formátujte jako funkci, tzn. stojatým písmem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pozor na psaní jednotek: 5 kg znamená „pět kilogramů“, ale 5kg znamená „pětikilogramový“</a:t>
            </a:r>
          </a:p>
          <a:p>
            <a:pPr marL="630238" lvl="1">
              <a:lnSpc>
                <a:spcPct val="120000"/>
              </a:lnSpc>
              <a:spcBef>
                <a:spcPts val="300"/>
              </a:spcBef>
              <a:buClr>
                <a:schemeClr val="tx1"/>
              </a:buClr>
              <a:buSzPct val="110000"/>
              <a:buFont typeface="Jaldi" panose="020F0504030202060203" pitchFamily="34" charset="-18"/>
              <a:buChar char="−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myšlenky převzaté z děl cizích autorů (viz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hlinkClick r:id="rId11"/>
              </a:rPr>
              <a:t>Citace použitých informačních zdrojů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 obalujte českými uvozovkami, tj. dolní a horní uvozovkou („ …“), příp. stylizujte myšlenky jinak než ostatní text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3643281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ytvoření prezentac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scénář i obsahy snímků konzultujte se školitelem, předejdete tak kritickým výtkám hodnotitelů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nedoporučujeme odkrývat celé snímky, protože odvádí pozornost od přednesu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  <a:sym typeface="Symbol" panose="05050102010706020507" pitchFamily="18" charset="2"/>
              </a:rPr>
              <a:t>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jednotlivé části snímku decentně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naanimujte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a části, o kterých právě mluvíte, odkrývejte postupně na kliknutí (pro ovládání na dálku bude k dispozici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hotovou prezentaci projeďte automatickou kontrolou pravopisu, objevíte chyby a překlepy, které už nejste schopni jinak vidět</a:t>
            </a:r>
            <a:endParaRPr lang="cs-CZ" sz="1400" dirty="0">
              <a:solidFill>
                <a:schemeClr val="tx1"/>
              </a:solidFill>
              <a:latin typeface="Poppins" panose="00000500000000000000" pitchFamily="2" charset="-18"/>
              <a:ea typeface="Noto Sans Display Condensed Lig" panose="020B0502040504020204" pitchFamily="34" charset="0"/>
              <a:cs typeface="Poppins" panose="00000500000000000000" pitchFamily="2" charset="-18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hotovou prezentaci bez oddílu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Pokyny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snímku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Volitelné obsahy snímku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vyexportujte do záložního PDF souboru (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Soubor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Exportovat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/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Vytvořit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</a:t>
            </a:r>
            <a:r>
              <a:rPr lang="cs-CZ" sz="1700" i="1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dokument PDF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vytvoření elektronické prezentace</a:t>
            </a:r>
          </a:p>
        </p:txBody>
      </p:sp>
    </p:spTree>
    <p:extLst>
      <p:ext uri="{BB962C8B-B14F-4D97-AF65-F5344CB8AC3E}">
        <p14:creationId xmlns:p14="http://schemas.microsoft.com/office/powerpoint/2010/main" val="1424777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řed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>
            <a:extLst>
              <a:ext uri="{FF2B5EF4-FFF2-40B4-BE49-F238E27FC236}">
                <a16:creationId xmlns:a16="http://schemas.microsoft.com/office/drawing/2014/main" id="{857C1A10-469A-E395-EC5E-D72B097DBE67}"/>
              </a:ext>
            </a:extLst>
          </p:cNvPr>
          <p:cNvSpPr txBox="1">
            <a:spLocks/>
          </p:cNvSpPr>
          <p:nvPr userDrawn="1"/>
        </p:nvSpPr>
        <p:spPr>
          <a:xfrm>
            <a:off x="0" y="980728"/>
            <a:ext cx="12192000" cy="5472608"/>
          </a:xfrm>
          <a:prstGeom prst="rect">
            <a:avLst/>
          </a:prstGeom>
          <a:ln w="19050">
            <a:noFill/>
          </a:ln>
        </p:spPr>
        <p:txBody>
          <a:bodyPr lIns="540000" tIns="0" rIns="540000" bIns="0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18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prezentaci doprovoďte přednesem v rozsahu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8 – 10 minut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nezkracujte jej a ani výrazně nepřetahujte, jinak předseda komise Vaši prezentaci ukončí dříve, než stačíte vše sdělit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začátku své přednášky se představte - uveďte jméno, školu, ročník bakalářského × magisterského studia, studijní program a jméno školitele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nepředčítejte texty ani papírů, ani ze snímků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naopak 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mluvte ve větách 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a věty plynule navazujte - důrazně</a:t>
            </a: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 doporučujeme si přednes natrénovat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potřebujete-li nějaké „záchytné body“, napište si je na kartičky a při přednášení je mějte v ruce nebo vedle klávesnice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accent1"/>
                </a:solidFill>
                <a:latin typeface="Poppins SemiBold" panose="00000700000000000000" pitchFamily="2" charset="-18"/>
                <a:ea typeface="Noto Sans Display Condensed Lig" panose="020B0502040504020204" pitchFamily="34" charset="0"/>
                <a:cs typeface="Poppins SemiBold" panose="00000700000000000000" pitchFamily="2" charset="-18"/>
              </a:rPr>
              <a:t>během přednesu se dívejte do publika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 na monitor, netočte se k publiku bokem ani zády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chcete-li na plátno ukázat, pak laserem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anebo gestem otevřené dlaně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 závěr nezapomeňte poděkovat za pozornost a vyzvat posluchače k pokládání dotazů</a:t>
            </a:r>
          </a:p>
          <a:p>
            <a:pPr>
              <a:lnSpc>
                <a:spcPct val="120000"/>
              </a:lnSpc>
              <a:spcBef>
                <a:spcPts val="600"/>
              </a:spcBef>
              <a:buSzPct val="100000"/>
              <a:buFont typeface="Wingdings" panose="05000000000000000000" pitchFamily="2" charset="2"/>
              <a:buChar char="§"/>
            </a:pP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nastane-li situace, že nepůjde prezentace v PowerPointu spustit, buďte připraveni promítat záložní PDF v aplikaci Acrobat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Reader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 (po přepnutí do celoobrazovkového režimu pomocí CTRL+L lze PDF prezentaci promítat a ovládat s použitím </a:t>
            </a:r>
            <a:r>
              <a:rPr lang="cs-CZ" sz="1700" dirty="0" err="1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prezentéru</a:t>
            </a:r>
            <a:r>
              <a:rPr lang="cs-CZ" sz="1700" dirty="0">
                <a:solidFill>
                  <a:schemeClr val="tx2"/>
                </a:solidFill>
                <a:latin typeface="Poppins Light" panose="00000400000000000000" pitchFamily="2" charset="-18"/>
                <a:ea typeface="Noto Sans Display Condensed Lig" panose="020B0502040504020204" pitchFamily="34" charset="0"/>
                <a:cs typeface="Poppins Light" panose="00000400000000000000" pitchFamily="2" charset="-18"/>
              </a:rPr>
              <a:t>, nebudou však fungovat animace)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6D53FF89-0E8A-8DAE-CA6E-BB2DC3EFAE06}"/>
              </a:ext>
            </a:extLst>
          </p:cNvPr>
          <p:cNvSpPr txBox="1"/>
          <p:nvPr userDrawn="1"/>
        </p:nvSpPr>
        <p:spPr>
          <a:xfrm>
            <a:off x="0" y="0"/>
            <a:ext cx="12192000" cy="979200"/>
          </a:xfrm>
          <a:prstGeom prst="rect">
            <a:avLst/>
          </a:prstGeom>
          <a:noFill/>
        </p:spPr>
        <p:txBody>
          <a:bodyPr wrap="square" lIns="540000" tIns="216000" rtlCol="0">
            <a:noAutofit/>
          </a:bodyPr>
          <a:lstStyle/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3200" dirty="0">
                <a:solidFill>
                  <a:schemeClr val="tx1"/>
                </a:solidFill>
                <a:latin typeface="Poppins Medium" panose="00000600000000000000" pitchFamily="2" charset="-18"/>
                <a:ea typeface="Noto Sans Display Condensed" panose="020B0502040504020204" pitchFamily="34" charset="0"/>
                <a:cs typeface="Poppins Medium" panose="00000600000000000000" pitchFamily="2" charset="-18"/>
              </a:rPr>
              <a:t>Pokyny k přednesu</a:t>
            </a:r>
          </a:p>
        </p:txBody>
      </p:sp>
    </p:spTree>
    <p:extLst>
      <p:ext uri="{BB962C8B-B14F-4D97-AF65-F5344CB8AC3E}">
        <p14:creationId xmlns:p14="http://schemas.microsoft.com/office/powerpoint/2010/main" val="367207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Studentská VĚDECKÁ KONFERENCE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6" name="Titulky">
            <a:extLst>
              <a:ext uri="{FF2B5EF4-FFF2-40B4-BE49-F238E27FC236}">
                <a16:creationId xmlns:a16="http://schemas.microsoft.com/office/drawing/2014/main" id="{A05E13E6-FCCA-4880-B08E-2593AC7AADB1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Stud. program: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Škola: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Vedoucí práce:</a:t>
            </a:r>
          </a:p>
        </p:txBody>
      </p:sp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20" name="Vedoucí práce">
            <a:extLst>
              <a:ext uri="{FF2B5EF4-FFF2-40B4-BE49-F238E27FC236}">
                <a16:creationId xmlns:a16="http://schemas.microsoft.com/office/drawing/2014/main" id="{1BC0571D-A2C0-47B2-834F-68D4FD93A4B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87688" y="6262744"/>
            <a:ext cx="6048672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19" name="Škola">
            <a:extLst>
              <a:ext uri="{FF2B5EF4-FFF2-40B4-BE49-F238E27FC236}">
                <a16:creationId xmlns:a16="http://schemas.microsoft.com/office/drawing/2014/main" id="{F7FAFF8A-8B77-4878-B5F8-C710914C35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35560" y="5830120"/>
            <a:ext cx="7200800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15" name="Studijní program">
            <a:extLst>
              <a:ext uri="{FF2B5EF4-FFF2-40B4-BE49-F238E27FC236}">
                <a16:creationId xmlns:a16="http://schemas.microsoft.com/office/drawing/2014/main" id="{42B5B1E9-91C6-4391-BAB0-25F2B9E20CD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688" y="5038279"/>
            <a:ext cx="6048672" cy="737525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0C8289B9-464C-4579-C6F6-1F272149F8B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Témata">
            <a:extLst>
              <a:ext uri="{FF2B5EF4-FFF2-40B4-BE49-F238E27FC236}">
                <a16:creationId xmlns:a16="http://schemas.microsoft.com/office/drawing/2014/main" id="{03120E5D-6CB0-01A1-3F52-44A882D5EF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91543" y="921717"/>
            <a:ext cx="8633565" cy="532068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1pPr>
            <a:lvl2pPr marL="365125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2pPr>
            <a:lvl3pPr marL="64008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3pPr>
            <a:lvl4pPr marL="9144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4pPr>
            <a:lvl5pPr marL="1207008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…</a:t>
            </a:r>
            <a:endParaRPr lang="en-US" dirty="0"/>
          </a:p>
        </p:txBody>
      </p:sp>
      <p:sp>
        <p:nvSpPr>
          <p:cNvPr id="5" name="Obsah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Obsah</a:t>
            </a:r>
          </a:p>
        </p:txBody>
      </p:sp>
    </p:spTree>
    <p:extLst>
      <p:ext uri="{BB962C8B-B14F-4D97-AF65-F5344CB8AC3E}">
        <p14:creationId xmlns:p14="http://schemas.microsoft.com/office/powerpoint/2010/main" val="29258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1BDFCBE-F0B3-3694-4A11-0E83CB9974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37021CE0-F3AA-CA51-816D-A0E651A8EC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12" name="Ukázka">
            <a:extLst>
              <a:ext uri="{FF2B5EF4-FFF2-40B4-BE49-F238E27FC236}">
                <a16:creationId xmlns:a16="http://schemas.microsoft.com/office/drawing/2014/main" id="{F8BF58A3-1FF8-4BCC-974C-A0AED11C9894}"/>
              </a:ext>
            </a:extLst>
          </p:cNvPr>
          <p:cNvSpPr txBox="1"/>
          <p:nvPr userDrawn="1"/>
        </p:nvSpPr>
        <p:spPr>
          <a:xfrm>
            <a:off x="889198" y="2132856"/>
            <a:ext cx="10607400" cy="2448272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pPr algn="ctr"/>
            <a:r>
              <a:rPr lang="cs-CZ" sz="36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Ukázka</a:t>
            </a:r>
            <a:endParaRPr lang="cs-CZ" sz="3200" dirty="0">
              <a:solidFill>
                <a:schemeClr val="tx2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307262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0022671-37EF-6861-8C8A-8BB5AC92DD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FC06DABD-3475-14AF-8B56-EABDAC265B6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Text">
            <a:extLst>
              <a:ext uri="{FF2B5EF4-FFF2-40B4-BE49-F238E27FC236}">
                <a16:creationId xmlns:a16="http://schemas.microsoft.com/office/drawing/2014/main" id="{D89D0783-C6E7-425B-8C68-D3563F10DF3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662B449-E586-FA49-8E33-81DDA6AA3D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97544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CAA38D51-4E23-952E-8378-51E352E10DB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995EE5E4-8723-1DFD-31B3-C7FA2512ABD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89795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DA69B0-A4AC-9015-C3E8-5268235F053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323785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 dvou obsah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3569551C-4222-ECAB-9685-F7FE4A174D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DC687754-BD55-6F71-0617-4BB52FC8BE4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78760" y="911224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10" name="Nadpis vpravo">
            <a:extLst>
              <a:ext uri="{FF2B5EF4-FFF2-40B4-BE49-F238E27FC236}">
                <a16:creationId xmlns:a16="http://schemas.microsoft.com/office/drawing/2014/main" id="{8DFC88F4-EF42-4F37-9B48-A2B7C2AEA9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0150" y="0"/>
            <a:ext cx="5205413" cy="911225"/>
          </a:xfrm>
          <a:prstGeom prst="rect">
            <a:avLst/>
          </a:prstGeom>
        </p:spPr>
        <p:txBody>
          <a:bodyPr lIns="252000" tIns="10800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lang="cs-CZ" sz="2000" b="0" i="0" kern="1200" dirty="0" smtClean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4pPr marL="563563" indent="0">
              <a:buNone/>
              <a:defRPr/>
            </a:lvl4pPr>
          </a:lstStyle>
          <a:p>
            <a:pPr lvl="0"/>
            <a:r>
              <a:rPr lang="cs-CZ" dirty="0"/>
              <a:t>Nadpis 2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23F292-A7F7-A018-27EE-F91575E86F1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 vlevo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9199" y="0"/>
            <a:ext cx="5206802" cy="91122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cs-CZ" dirty="0"/>
              <a:t>Nadpis 1</a:t>
            </a:r>
          </a:p>
        </p:txBody>
      </p:sp>
    </p:spTree>
    <p:extLst>
      <p:ext uri="{BB962C8B-B14F-4D97-AF65-F5344CB8AC3E}">
        <p14:creationId xmlns:p14="http://schemas.microsoft.com/office/powerpoint/2010/main" val="243094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rnut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87B5B383-5094-CAB8-AB4B-136E493D05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15DB697A-C2EE-958C-594F-64069BDB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451B49C0-6675-4D58-8D5F-6D8A62227B5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5" name="Shrnutí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Shrnutí</a:t>
            </a:r>
          </a:p>
        </p:txBody>
      </p:sp>
    </p:spTree>
    <p:extLst>
      <p:ext uri="{BB962C8B-B14F-4D97-AF65-F5344CB8AC3E}">
        <p14:creationId xmlns:p14="http://schemas.microsoft.com/office/powerpoint/2010/main" val="139545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ční zdro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6A56A254-F632-5F8E-2E46-413D1373E8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FB89990F-FB29-DEFB-F7F5-C286E652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C66FF96-DD41-455D-9A5B-3D99EC67DF3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6213" indent="0">
              <a:buNone/>
              <a:defRPr/>
            </a:lvl1pPr>
          </a:lstStyle>
          <a:p>
            <a:pPr lvl="0"/>
            <a:r>
              <a:rPr lang="cs-CZ" dirty="0"/>
              <a:t>Bibliografická citace zdroje podle normy ČSN ISO 690.</a:t>
            </a:r>
          </a:p>
        </p:txBody>
      </p:sp>
      <p:sp>
        <p:nvSpPr>
          <p:cNvPr id="5" name="Informační zdroje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Informační zdroje</a:t>
            </a:r>
          </a:p>
        </p:txBody>
      </p:sp>
    </p:spTree>
    <p:extLst>
      <p:ext uri="{BB962C8B-B14F-4D97-AF65-F5344CB8AC3E}">
        <p14:creationId xmlns:p14="http://schemas.microsoft.com/office/powerpoint/2010/main" val="9701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 k tématu (v dlouhé prezentaci)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B1025163-21E4-DE1B-0EF4-C79DA6955B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rgbClr val="FFB547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Komentář"/>
          <p:cNvSpPr>
            <a:spLocks noGrp="1"/>
          </p:cNvSpPr>
          <p:nvPr>
            <p:ph type="body" idx="1" hasCustomPrompt="1"/>
          </p:nvPr>
        </p:nvSpPr>
        <p:spPr>
          <a:xfrm>
            <a:off x="2192903" y="4351695"/>
            <a:ext cx="8214178" cy="835460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?komentář?</a:t>
            </a:r>
          </a:p>
        </p:txBody>
      </p:sp>
      <p:sp>
        <p:nvSpPr>
          <p:cNvPr id="2" name="Téma"/>
          <p:cNvSpPr>
            <a:spLocks noGrp="1"/>
          </p:cNvSpPr>
          <p:nvPr>
            <p:ph type="title" hasCustomPrompt="1"/>
          </p:nvPr>
        </p:nvSpPr>
        <p:spPr>
          <a:xfrm>
            <a:off x="2207569" y="1916832"/>
            <a:ext cx="8208911" cy="2423346"/>
          </a:xfrm>
          <a:prstGeom prst="rect">
            <a:avLst/>
          </a:prstGeom>
          <a:effectLst/>
        </p:spPr>
        <p:txBody>
          <a:bodyPr anchor="b"/>
          <a:lstStyle>
            <a:lvl1pPr algn="r">
              <a:defRPr sz="3600" b="1" cap="none" baseline="0"/>
            </a:lvl1pPr>
          </a:lstStyle>
          <a:p>
            <a:r>
              <a:rPr lang="cs-CZ" dirty="0"/>
              <a:t>?Téma?</a:t>
            </a:r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BF954A7-8522-24B0-9268-BA5DAC31892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69C92579-A505-47ED-C67A-9CFF4291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64561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z nadpisu a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méno autora">
            <a:extLst>
              <a:ext uri="{FF2B5EF4-FFF2-40B4-BE49-F238E27FC236}">
                <a16:creationId xmlns:a16="http://schemas.microsoft.com/office/drawing/2014/main" id="{474B67F5-A1C7-F85D-BC4D-DD04524364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FFC17B-8C91-DA4A-EE17-8A15DFF2F2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Studentská VĚDECKÁ KONFERENCE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4" name="Logo">
            <a:extLst>
              <a:ext uri="{FF2B5EF4-FFF2-40B4-BE49-F238E27FC236}">
                <a16:creationId xmlns:a16="http://schemas.microsoft.com/office/drawing/2014/main" id="{0D01193D-945B-B695-E5A5-876C281F56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5" name="Titulky">
            <a:extLst>
              <a:ext uri="{FF2B5EF4-FFF2-40B4-BE49-F238E27FC236}">
                <a16:creationId xmlns:a16="http://schemas.microsoft.com/office/drawing/2014/main" id="{F20B08F7-4A2F-46FF-78B9-AF15846693E9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Stud. program: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endParaRPr lang="cs-CZ" sz="2000" dirty="0">
              <a:solidFill>
                <a:schemeClr val="tx2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Škola: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tx2"/>
                </a:solidFill>
                <a:latin typeface="+mj-lt"/>
              </a:rPr>
              <a:t>Vedoucí práce:</a:t>
            </a:r>
          </a:p>
        </p:txBody>
      </p:sp>
      <p:sp>
        <p:nvSpPr>
          <p:cNvPr id="6" name="Vedoucí práce">
            <a:extLst>
              <a:ext uri="{FF2B5EF4-FFF2-40B4-BE49-F238E27FC236}">
                <a16:creationId xmlns:a16="http://schemas.microsoft.com/office/drawing/2014/main" id="{5E0BFA04-99DA-953F-1988-C4F1C89EB00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87688" y="6262744"/>
            <a:ext cx="6048672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7" name="Škola">
            <a:extLst>
              <a:ext uri="{FF2B5EF4-FFF2-40B4-BE49-F238E27FC236}">
                <a16:creationId xmlns:a16="http://schemas.microsoft.com/office/drawing/2014/main" id="{B4F60FD2-48E3-93A0-F55C-0F0D879CD4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35560" y="5830120"/>
            <a:ext cx="7200800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8" name="Studijní program">
            <a:extLst>
              <a:ext uri="{FF2B5EF4-FFF2-40B4-BE49-F238E27FC236}">
                <a16:creationId xmlns:a16="http://schemas.microsoft.com/office/drawing/2014/main" id="{6E3041D2-1E26-EABF-2ACF-79D8C738A12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688" y="5038279"/>
            <a:ext cx="6048672" cy="737525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Jméno autora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Studentská VĚDECKÁ KONFERENCE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8" name="Titulky">
            <a:extLst>
              <a:ext uri="{FF2B5EF4-FFF2-40B4-BE49-F238E27FC236}">
                <a16:creationId xmlns:a16="http://schemas.microsoft.com/office/drawing/2014/main" id="{426C964D-A3B7-774F-F058-880A12742E1F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Stud. program: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endParaRPr lang="cs-CZ" sz="2000" dirty="0">
              <a:solidFill>
                <a:schemeClr val="bg1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Škola: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Vedoucí práce:</a:t>
            </a:r>
          </a:p>
        </p:txBody>
      </p:sp>
      <p:sp>
        <p:nvSpPr>
          <p:cNvPr id="9" name="Vedoucí práce">
            <a:extLst>
              <a:ext uri="{FF2B5EF4-FFF2-40B4-BE49-F238E27FC236}">
                <a16:creationId xmlns:a16="http://schemas.microsoft.com/office/drawing/2014/main" id="{8A829413-984A-5086-505F-FA318621C4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87688" y="6262744"/>
            <a:ext cx="6048672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12" name="Škola">
            <a:extLst>
              <a:ext uri="{FF2B5EF4-FFF2-40B4-BE49-F238E27FC236}">
                <a16:creationId xmlns:a16="http://schemas.microsoft.com/office/drawing/2014/main" id="{5BEA2157-2751-4120-BCE4-7A28A8458C7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35560" y="5830120"/>
            <a:ext cx="7200800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14" name="Studijní program">
            <a:extLst>
              <a:ext uri="{FF2B5EF4-FFF2-40B4-BE49-F238E27FC236}">
                <a16:creationId xmlns:a16="http://schemas.microsoft.com/office/drawing/2014/main" id="{38723C61-E4FD-D45C-0D3D-A413717E22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688" y="5038279"/>
            <a:ext cx="6048672" cy="737525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14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0C8289B9-464C-4579-C6F6-1F272149F8B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solidFill>
            <a:schemeClr val="accent3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Témata">
            <a:extLst>
              <a:ext uri="{FF2B5EF4-FFF2-40B4-BE49-F238E27FC236}">
                <a16:creationId xmlns:a16="http://schemas.microsoft.com/office/drawing/2014/main" id="{03120E5D-6CB0-01A1-3F52-44A882D5EF7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91543" y="921717"/>
            <a:ext cx="8633565" cy="532068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1pPr>
            <a:lvl2pPr marL="365125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2pPr>
            <a:lvl3pPr marL="64008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3pPr>
            <a:lvl4pPr marL="914400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4pPr>
            <a:lvl5pPr marL="1207008" indent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?Téma? (používejte jen jednu textovou úroveň)</a:t>
            </a:r>
            <a:br>
              <a:rPr lang="cs-CZ" dirty="0"/>
            </a:br>
            <a:r>
              <a:rPr lang="cs-CZ" dirty="0"/>
              <a:t>…</a:t>
            </a:r>
            <a:endParaRPr lang="en-US" dirty="0"/>
          </a:p>
        </p:txBody>
      </p:sp>
      <p:sp>
        <p:nvSpPr>
          <p:cNvPr id="5" name="Obsah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bg1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Obsah</a:t>
            </a:r>
          </a:p>
        </p:txBody>
      </p:sp>
    </p:spTree>
    <p:extLst>
      <p:ext uri="{BB962C8B-B14F-4D97-AF65-F5344CB8AC3E}">
        <p14:creationId xmlns:p14="http://schemas.microsoft.com/office/powerpoint/2010/main" val="11978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ázka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1BDFCBE-F0B3-3694-4A11-0E83CB9974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37021CE0-F3AA-CA51-816D-A0E651A8EC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12" name="Ukázka">
            <a:extLst>
              <a:ext uri="{FF2B5EF4-FFF2-40B4-BE49-F238E27FC236}">
                <a16:creationId xmlns:a16="http://schemas.microsoft.com/office/drawing/2014/main" id="{F8BF58A3-1FF8-4BCC-974C-A0AED11C9894}"/>
              </a:ext>
            </a:extLst>
          </p:cNvPr>
          <p:cNvSpPr txBox="1"/>
          <p:nvPr userDrawn="1"/>
        </p:nvSpPr>
        <p:spPr>
          <a:xfrm>
            <a:off x="889198" y="2132856"/>
            <a:ext cx="10607400" cy="2448272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pPr algn="ctr"/>
            <a:r>
              <a:rPr lang="cs-CZ" sz="3600" dirty="0">
                <a:solidFill>
                  <a:schemeClr val="bg1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Ukázka</a:t>
            </a:r>
            <a:endParaRPr lang="cs-CZ" sz="3200" dirty="0">
              <a:solidFill>
                <a:schemeClr val="bg1"/>
              </a:solidFill>
              <a:latin typeface="Poppins SemiBold" panose="00000700000000000000" pitchFamily="2" charset="-18"/>
              <a:ea typeface="Roboto Condensed Light" panose="02000000000000000000" pitchFamily="2" charset="0"/>
              <a:cs typeface="Poppins SemiBold" panose="00000700000000000000" pitchFamily="2" charset="-18"/>
            </a:endParaRPr>
          </a:p>
        </p:txBody>
      </p:sp>
    </p:spTree>
    <p:extLst>
      <p:ext uri="{BB962C8B-B14F-4D97-AF65-F5344CB8AC3E}">
        <p14:creationId xmlns:p14="http://schemas.microsoft.com/office/powerpoint/2010/main" val="228330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40022671-37EF-6861-8C8A-8BB5AC92DD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FC06DABD-3475-14AF-8B56-EABDAC265B6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Text">
            <a:extLst>
              <a:ext uri="{FF2B5EF4-FFF2-40B4-BE49-F238E27FC236}">
                <a16:creationId xmlns:a16="http://schemas.microsoft.com/office/drawing/2014/main" id="{D89D0783-C6E7-425B-8C68-D3563F10DF36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662B449-E586-FA49-8E33-81DDA6AA3D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51856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CAA38D51-4E23-952E-8378-51E352E10DB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995EE5E4-8723-1DFD-31B3-C7FA2512ABD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289795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DA69B0-A4AC-9015-C3E8-5268235F0535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160626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 dvou obsah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3569551C-4222-ECAB-9685-F7FE4A174D1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7" name="Text vpravo">
            <a:extLst>
              <a:ext uri="{FF2B5EF4-FFF2-40B4-BE49-F238E27FC236}">
                <a16:creationId xmlns:a16="http://schemas.microsoft.com/office/drawing/2014/main" id="{DC687754-BD55-6F71-0617-4BB52FC8BE4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78760" y="911224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10" name="Nadpis vpravo">
            <a:extLst>
              <a:ext uri="{FF2B5EF4-FFF2-40B4-BE49-F238E27FC236}">
                <a16:creationId xmlns:a16="http://schemas.microsoft.com/office/drawing/2014/main" id="{8DFC88F4-EF42-4F37-9B48-A2B7C2AEA9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80150" y="0"/>
            <a:ext cx="5205413" cy="911225"/>
          </a:xfrm>
          <a:prstGeom prst="rect">
            <a:avLst/>
          </a:prstGeom>
        </p:spPr>
        <p:txBody>
          <a:bodyPr lIns="252000" tIns="10800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None/>
              <a:defRPr lang="cs-CZ" sz="2000" b="0" i="0" kern="1200" dirty="0" smtClean="0"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4pPr marL="563563" indent="0">
              <a:buNone/>
              <a:defRPr/>
            </a:lvl4pPr>
          </a:lstStyle>
          <a:p>
            <a:pPr lvl="0"/>
            <a:r>
              <a:rPr lang="cs-CZ" dirty="0"/>
              <a:t>Nadpis 2</a:t>
            </a:r>
          </a:p>
        </p:txBody>
      </p:sp>
      <p:sp>
        <p:nvSpPr>
          <p:cNvPr id="6" name="Text vlevo">
            <a:extLst>
              <a:ext uri="{FF2B5EF4-FFF2-40B4-BE49-F238E27FC236}">
                <a16:creationId xmlns:a16="http://schemas.microsoft.com/office/drawing/2014/main" id="{4F23F292-A7F7-A018-27EE-F91575E86F1F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89197" y="911225"/>
            <a:ext cx="5206803" cy="5331173"/>
          </a:xfrm>
          <a:prstGeom prst="rect">
            <a:avLst/>
          </a:prstGeom>
        </p:spPr>
        <p:txBody>
          <a:bodyPr/>
          <a:lstStyle>
            <a:lvl1pPr>
              <a:defRPr i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 dirty="0"/>
              <a:t>text první úrovně (více než dvě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2" name="Nadpis vlevo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9199" y="0"/>
            <a:ext cx="5206802" cy="911225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r>
              <a:rPr lang="cs-CZ" dirty="0"/>
              <a:t>Nadpis 1</a:t>
            </a:r>
          </a:p>
        </p:txBody>
      </p:sp>
    </p:spTree>
    <p:extLst>
      <p:ext uri="{BB962C8B-B14F-4D97-AF65-F5344CB8AC3E}">
        <p14:creationId xmlns:p14="http://schemas.microsoft.com/office/powerpoint/2010/main" val="3256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rnut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87B5B383-5094-CAB8-AB4B-136E493D05F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15DB697A-C2EE-958C-594F-64069BDB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451B49C0-6675-4D58-8D5F-6D8A62227B5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</a:t>
            </a:r>
          </a:p>
          <a:p>
            <a:pPr lvl="3"/>
            <a:r>
              <a:rPr lang="cs-CZ" dirty="0"/>
              <a:t>text čtvrté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5" name="Shrnutí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Shrnutí</a:t>
            </a:r>
          </a:p>
        </p:txBody>
      </p:sp>
    </p:spTree>
    <p:extLst>
      <p:ext uri="{BB962C8B-B14F-4D97-AF65-F5344CB8AC3E}">
        <p14:creationId xmlns:p14="http://schemas.microsoft.com/office/powerpoint/2010/main" val="39665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rmační zdro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íslo snímku">
            <a:extLst>
              <a:ext uri="{FF2B5EF4-FFF2-40B4-BE49-F238E27FC236}">
                <a16:creationId xmlns:a16="http://schemas.microsoft.com/office/drawing/2014/main" id="{6A56A254-F632-5F8E-2E46-413D1373E8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Jméno autora">
            <a:extLst>
              <a:ext uri="{FF2B5EF4-FFF2-40B4-BE49-F238E27FC236}">
                <a16:creationId xmlns:a16="http://schemas.microsoft.com/office/drawing/2014/main" id="{FB89990F-FB29-DEFB-F7F5-C286E6524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8C66FF96-DD41-455D-9A5B-3D99EC67DF3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89200" y="911225"/>
            <a:ext cx="10607398" cy="53311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6213" indent="0">
              <a:buNone/>
              <a:defRPr/>
            </a:lvl1pPr>
          </a:lstStyle>
          <a:p>
            <a:pPr lvl="0"/>
            <a:r>
              <a:rPr lang="cs-CZ" dirty="0"/>
              <a:t>Bibliografická citace zdroje podle normy ČSN ISO 690.</a:t>
            </a:r>
          </a:p>
        </p:txBody>
      </p:sp>
      <p:sp>
        <p:nvSpPr>
          <p:cNvPr id="5" name="Informační zdroje">
            <a:extLst>
              <a:ext uri="{FF2B5EF4-FFF2-40B4-BE49-F238E27FC236}">
                <a16:creationId xmlns:a16="http://schemas.microsoft.com/office/drawing/2014/main" id="{D5981A0B-B7F1-4A48-8C84-759084C291B9}"/>
              </a:ext>
            </a:extLst>
          </p:cNvPr>
          <p:cNvSpPr txBox="1"/>
          <p:nvPr userDrawn="1"/>
        </p:nvSpPr>
        <p:spPr>
          <a:xfrm>
            <a:off x="889200" y="0"/>
            <a:ext cx="11302800" cy="911225"/>
          </a:xfrm>
          <a:prstGeom prst="rect">
            <a:avLst/>
          </a:prstGeom>
          <a:noFill/>
        </p:spPr>
        <p:txBody>
          <a:bodyPr wrap="square" lIns="252000" tIns="72000" bIns="0" rtlCol="0" anchor="ctr" anchorCtr="0">
            <a:noAutofit/>
          </a:bodyPr>
          <a:lstStyle/>
          <a:p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Informační zdroje</a:t>
            </a:r>
          </a:p>
        </p:txBody>
      </p:sp>
    </p:spTree>
    <p:extLst>
      <p:ext uri="{BB962C8B-B14F-4D97-AF65-F5344CB8AC3E}">
        <p14:creationId xmlns:p14="http://schemas.microsoft.com/office/powerpoint/2010/main" val="150413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 k tématu (v dlouhé prezentaci)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méno autora">
            <a:extLst>
              <a:ext uri="{FF2B5EF4-FFF2-40B4-BE49-F238E27FC236}">
                <a16:creationId xmlns:a16="http://schemas.microsoft.com/office/drawing/2014/main" id="{B1025163-21E4-DE1B-0EF4-C79DA6955B0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Komentář"/>
          <p:cNvSpPr>
            <a:spLocks noGrp="1"/>
          </p:cNvSpPr>
          <p:nvPr>
            <p:ph type="body" idx="1" hasCustomPrompt="1"/>
          </p:nvPr>
        </p:nvSpPr>
        <p:spPr>
          <a:xfrm>
            <a:off x="2192903" y="4351695"/>
            <a:ext cx="8214178" cy="835460"/>
          </a:xfrm>
          <a:prstGeom prst="rect">
            <a:avLst/>
          </a:prstGeom>
        </p:spPr>
        <p:txBody>
          <a:bodyPr anchor="t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?komentář?</a:t>
            </a:r>
          </a:p>
        </p:txBody>
      </p:sp>
      <p:sp>
        <p:nvSpPr>
          <p:cNvPr id="2" name="Téma"/>
          <p:cNvSpPr>
            <a:spLocks noGrp="1"/>
          </p:cNvSpPr>
          <p:nvPr>
            <p:ph type="title" hasCustomPrompt="1"/>
          </p:nvPr>
        </p:nvSpPr>
        <p:spPr>
          <a:xfrm>
            <a:off x="2207569" y="1916832"/>
            <a:ext cx="8208911" cy="2423346"/>
          </a:xfrm>
          <a:prstGeom prst="rect">
            <a:avLst/>
          </a:prstGeom>
          <a:effectLst/>
        </p:spPr>
        <p:txBody>
          <a:bodyPr anchor="b"/>
          <a:lstStyle>
            <a:lvl1pPr algn="r">
              <a:defRPr sz="3600" b="1" cap="none" baseline="0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?Téma?</a:t>
            </a:r>
            <a:endParaRPr lang="en-US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1746A3C-76F8-48EF-5FC6-896A480B82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813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íslo snímku">
            <a:extLst>
              <a:ext uri="{FF2B5EF4-FFF2-40B4-BE49-F238E27FC236}">
                <a16:creationId xmlns:a16="http://schemas.microsoft.com/office/drawing/2014/main" id="{5BB6E2B1-1F8B-4CEA-B313-C092720E26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4" name="Jméno autora">
            <a:extLst>
              <a:ext uri="{FF2B5EF4-FFF2-40B4-BE49-F238E27FC236}">
                <a16:creationId xmlns:a16="http://schemas.microsoft.com/office/drawing/2014/main" id="{69C92579-A505-47ED-C67A-9CFF42917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2" name="Nadpis">
            <a:extLst>
              <a:ext uri="{FF2B5EF4-FFF2-40B4-BE49-F238E27FC236}">
                <a16:creationId xmlns:a16="http://schemas.microsoft.com/office/drawing/2014/main" id="{310E6FFD-FCCD-4D4B-BF5F-EA07E8CB6A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Nadpis</a:t>
            </a:r>
          </a:p>
        </p:txBody>
      </p:sp>
    </p:spTree>
    <p:extLst>
      <p:ext uri="{BB962C8B-B14F-4D97-AF65-F5344CB8AC3E}">
        <p14:creationId xmlns:p14="http://schemas.microsoft.com/office/powerpoint/2010/main" val="29958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z nadpisu a obsa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méno autora">
            <a:extLst>
              <a:ext uri="{FF2B5EF4-FFF2-40B4-BE49-F238E27FC236}">
                <a16:creationId xmlns:a16="http://schemas.microsoft.com/office/drawing/2014/main" id="{474B67F5-A1C7-F85D-BC4D-DD04524364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F40D3F80-AAB8-4909-3132-BD553A7ADE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455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74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věrečný sníme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TUDENTSKÁ VĚDECKÁ KONFERENCE">
            <a:extLst>
              <a:ext uri="{FF2B5EF4-FFF2-40B4-BE49-F238E27FC236}">
                <a16:creationId xmlns:a16="http://schemas.microsoft.com/office/drawing/2014/main" id="{072CD78C-9F7B-41BF-8EF1-78BB0E92163F}"/>
              </a:ext>
            </a:extLst>
          </p:cNvPr>
          <p:cNvSpPr txBox="1"/>
          <p:nvPr userDrawn="1"/>
        </p:nvSpPr>
        <p:spPr>
          <a:xfrm rot="16200000">
            <a:off x="-2528787" y="3440014"/>
            <a:ext cx="5946777" cy="8891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216000" rtlCol="0" anchor="ctr" anchorCtr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s-CZ" sz="1200" cap="all" spc="100" dirty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rPr>
              <a:t>Studentská VĚDECKÁ KONFERENCE 2026</a:t>
            </a:r>
          </a:p>
        </p:txBody>
      </p:sp>
      <p:sp>
        <p:nvSpPr>
          <p:cNvPr id="10" name="Pozadí loga">
            <a:extLst>
              <a:ext uri="{FF2B5EF4-FFF2-40B4-BE49-F238E27FC236}">
                <a16:creationId xmlns:a16="http://schemas.microsoft.com/office/drawing/2014/main" id="{77A6A2B4-00BE-4ACD-902F-663F803D0983}"/>
              </a:ext>
            </a:extLst>
          </p:cNvPr>
          <p:cNvSpPr/>
          <p:nvPr userDrawn="1"/>
        </p:nvSpPr>
        <p:spPr>
          <a:xfrm>
            <a:off x="-1" y="0"/>
            <a:ext cx="889201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1" name="Logo">
            <a:extLst>
              <a:ext uri="{FF2B5EF4-FFF2-40B4-BE49-F238E27FC236}">
                <a16:creationId xmlns:a16="http://schemas.microsoft.com/office/drawing/2014/main" id="{2D84E039-C9BD-41BC-B52B-FC1C8A32D0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8" name="Sekce">
            <a:extLst>
              <a:ext uri="{FF2B5EF4-FFF2-40B4-BE49-F238E27FC236}">
                <a16:creationId xmlns:a16="http://schemas.microsoft.com/office/drawing/2014/main" id="{B9525583-1525-4438-88A2-A8E0C2F369E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29225" y="4797152"/>
            <a:ext cx="2562775" cy="2059727"/>
          </a:xfrm>
          <a:prstGeom prst="rect">
            <a:avLst/>
          </a:prstGeom>
          <a:solidFill>
            <a:schemeClr val="bg1"/>
          </a:solidFill>
        </p:spPr>
        <p:txBody>
          <a:bodyPr anchor="ctr" anchorCtr="0"/>
          <a:lstStyle>
            <a:lvl1pPr marL="0" indent="0" algn="ctr">
              <a:buNone/>
              <a:defRPr sz="660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  <a:lvl2pPr marL="365125" indent="0" algn="ctr">
              <a:buNone/>
              <a:defRPr/>
            </a:lvl2pPr>
            <a:lvl3pPr marL="640080" indent="0" algn="ctr">
              <a:buNone/>
              <a:defRPr/>
            </a:lvl3pPr>
            <a:lvl4pPr marL="914400" indent="0" algn="ctr">
              <a:buNone/>
              <a:defRPr/>
            </a:lvl4pPr>
            <a:lvl5pPr marL="1207008" indent="0" algn="ctr">
              <a:buNone/>
              <a:defRPr/>
            </a:lvl5pPr>
          </a:lstStyle>
          <a:p>
            <a:pPr lvl="0"/>
            <a:r>
              <a:rPr lang="cs-CZ" dirty="0"/>
              <a:t>?</a:t>
            </a:r>
          </a:p>
        </p:txBody>
      </p:sp>
      <p:sp>
        <p:nvSpPr>
          <p:cNvPr id="4" name="Titulky">
            <a:extLst>
              <a:ext uri="{FF2B5EF4-FFF2-40B4-BE49-F238E27FC236}">
                <a16:creationId xmlns:a16="http://schemas.microsoft.com/office/drawing/2014/main" id="{B5FDACEA-44F1-6F3A-D9DB-F66900CC344C}"/>
              </a:ext>
            </a:extLst>
          </p:cNvPr>
          <p:cNvSpPr txBox="1"/>
          <p:nvPr userDrawn="1"/>
        </p:nvSpPr>
        <p:spPr>
          <a:xfrm>
            <a:off x="889201" y="4796031"/>
            <a:ext cx="8740024" cy="206084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lIns="324000" rtlCol="0" anchor="ctr" anchorCtr="0">
            <a:noAutofit/>
          </a:bodyPr>
          <a:lstStyle/>
          <a:p>
            <a:pPr lvl="0">
              <a:lnSpc>
                <a:spcPct val="120000"/>
              </a:lnSpc>
              <a:spcBef>
                <a:spcPts val="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Stud. program:</a:t>
            </a:r>
          </a:p>
          <a:p>
            <a:pPr lvl="0">
              <a:lnSpc>
                <a:spcPct val="120000"/>
              </a:lnSpc>
              <a:spcBef>
                <a:spcPts val="0"/>
              </a:spcBef>
            </a:pPr>
            <a:endParaRPr lang="cs-CZ" sz="2000" dirty="0">
              <a:solidFill>
                <a:schemeClr val="bg1"/>
              </a:solidFill>
              <a:latin typeface="+mj-lt"/>
            </a:endParaRP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Škola:</a:t>
            </a:r>
          </a:p>
          <a:p>
            <a:pPr lvl="0">
              <a:lnSpc>
                <a:spcPct val="120000"/>
              </a:lnSpc>
              <a:spcBef>
                <a:spcPts val="600"/>
              </a:spcBef>
            </a:pPr>
            <a:r>
              <a:rPr lang="cs-CZ" sz="2000" dirty="0">
                <a:solidFill>
                  <a:schemeClr val="bg1"/>
                </a:solidFill>
                <a:latin typeface="+mj-lt"/>
              </a:rPr>
              <a:t>Vedoucí práce:</a:t>
            </a:r>
          </a:p>
        </p:txBody>
      </p:sp>
      <p:sp>
        <p:nvSpPr>
          <p:cNvPr id="5" name="Vedoucí práce">
            <a:extLst>
              <a:ext uri="{FF2B5EF4-FFF2-40B4-BE49-F238E27FC236}">
                <a16:creationId xmlns:a16="http://schemas.microsoft.com/office/drawing/2014/main" id="{0302D6E8-DB67-23CD-7748-25B7281CC9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287688" y="6262744"/>
            <a:ext cx="6048672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?Jméno školitele?</a:t>
            </a:r>
          </a:p>
        </p:txBody>
      </p:sp>
      <p:sp>
        <p:nvSpPr>
          <p:cNvPr id="6" name="Škola">
            <a:extLst>
              <a:ext uri="{FF2B5EF4-FFF2-40B4-BE49-F238E27FC236}">
                <a16:creationId xmlns:a16="http://schemas.microsoft.com/office/drawing/2014/main" id="{F345727E-4D10-4C60-234A-ADA8FA68098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35560" y="5830120"/>
            <a:ext cx="7200800" cy="365430"/>
          </a:xfrm>
          <a:prstGeom prst="rect">
            <a:avLst/>
          </a:prstGeom>
          <a:noFill/>
        </p:spPr>
        <p:txBody>
          <a:bodyPr lIns="0" tIns="0" rIns="0" bIns="0" anchor="ctr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?Zkratka fakulty a školy?</a:t>
            </a:r>
          </a:p>
        </p:txBody>
      </p:sp>
      <p:sp>
        <p:nvSpPr>
          <p:cNvPr id="7" name="Studijní program">
            <a:extLst>
              <a:ext uri="{FF2B5EF4-FFF2-40B4-BE49-F238E27FC236}">
                <a16:creationId xmlns:a16="http://schemas.microsoft.com/office/drawing/2014/main" id="{1F355837-BD48-1D3D-B3AD-996481DBCF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87688" y="5038279"/>
            <a:ext cx="6048672" cy="737525"/>
          </a:xfrm>
          <a:prstGeom prst="rect">
            <a:avLst/>
          </a:prstGeom>
          <a:noFill/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Poppins" panose="00000500000000000000" pitchFamily="2" charset="-18"/>
                <a:cs typeface="Poppins" panose="00000500000000000000" pitchFamily="2" charset="-18"/>
              </a:defRPr>
            </a:lvl1pPr>
            <a:lvl2pPr marL="365125" indent="0">
              <a:buNone/>
              <a:defRPr sz="2000">
                <a:latin typeface="+mj-lt"/>
              </a:defRPr>
            </a:lvl2pPr>
            <a:lvl3pPr marL="640080" indent="0">
              <a:buNone/>
              <a:defRPr sz="2000">
                <a:latin typeface="+mj-lt"/>
              </a:defRPr>
            </a:lvl3pPr>
            <a:lvl4pPr marL="914400" indent="0">
              <a:buNone/>
              <a:defRPr sz="2000">
                <a:latin typeface="+mj-lt"/>
              </a:defRPr>
            </a:lvl4pPr>
            <a:lvl5pPr marL="1207008" indent="0">
              <a:buNone/>
              <a:defRPr sz="2000">
                <a:latin typeface="+mj-lt"/>
              </a:defRPr>
            </a:lvl5pPr>
          </a:lstStyle>
          <a:p>
            <a:pPr lvl="0"/>
            <a:r>
              <a:rPr lang="cs-CZ" dirty="0"/>
              <a:t>?Název programu? (?x?. ročník MSP / BSP)</a:t>
            </a:r>
          </a:p>
        </p:txBody>
      </p:sp>
      <p:sp>
        <p:nvSpPr>
          <p:cNvPr id="3" name="Autor"/>
          <p:cNvSpPr>
            <a:spLocks noGrp="1"/>
          </p:cNvSpPr>
          <p:nvPr>
            <p:ph type="subTitle" idx="1" hasCustomPrompt="1"/>
          </p:nvPr>
        </p:nvSpPr>
        <p:spPr>
          <a:xfrm>
            <a:off x="1223266" y="3395040"/>
            <a:ext cx="9567135" cy="610024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?Jméno autora?</a:t>
            </a:r>
            <a:endParaRPr lang="en-US" dirty="0"/>
          </a:p>
        </p:txBody>
      </p:sp>
      <p:sp>
        <p:nvSpPr>
          <p:cNvPr id="2" name="Přednáška + autor"/>
          <p:cNvSpPr>
            <a:spLocks noGrp="1"/>
          </p:cNvSpPr>
          <p:nvPr>
            <p:ph type="ctrTitle" hasCustomPrompt="1"/>
          </p:nvPr>
        </p:nvSpPr>
        <p:spPr>
          <a:xfrm>
            <a:off x="1218503" y="535148"/>
            <a:ext cx="9567135" cy="2749836"/>
          </a:xfrm>
          <a:prstGeom prst="rect">
            <a:avLst/>
          </a:prstGeom>
          <a:effectLst/>
        </p:spPr>
        <p:txBody>
          <a:bodyPr lIns="0" rIns="0" anchor="b" anchorCtr="0">
            <a:no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effectLst/>
                <a:latin typeface="+mj-lt"/>
              </a:defRPr>
            </a:lvl1pPr>
          </a:lstStyle>
          <a:p>
            <a:r>
              <a:rPr lang="cs-CZ" dirty="0"/>
              <a:t>?Přednáška?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89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C30F455-FC82-FA96-0E3D-8C139C678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80727"/>
          </a:xfrm>
          <a:prstGeom prst="rect">
            <a:avLst/>
          </a:prstGeom>
        </p:spPr>
        <p:txBody>
          <a:bodyPr vert="horz" lIns="540000" tIns="21600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16EBF77-FCA4-AC7E-C9BE-BAF9B3B28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980728"/>
            <a:ext cx="12192000" cy="5400600"/>
          </a:xfrm>
          <a:prstGeom prst="rect">
            <a:avLst/>
          </a:prstGeom>
        </p:spPr>
        <p:txBody>
          <a:bodyPr vert="horz" lIns="540000" tIns="45720" rIns="50400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558408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Poppins Medium" panose="00000600000000000000" pitchFamily="2" charset="-18"/>
          <a:ea typeface="+mj-ea"/>
          <a:cs typeface="Poppins Medium" panose="00000600000000000000" pitchFamily="2" charset="-18"/>
        </a:defRPr>
      </a:lvl1pPr>
    </p:titleStyle>
    <p:bodyStyle>
      <a:lvl1pPr marL="352425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1pPr>
      <a:lvl2pPr marL="719138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2pPr>
      <a:lvl3pPr marL="1071563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3pPr>
      <a:lvl4pPr marL="1436688" indent="-3651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4pPr>
      <a:lvl5pPr marL="1789113" indent="-352425" algn="l" defTabSz="914400" rtl="0" eaLnBrk="1" latinLnBrk="0" hangingPunct="1">
        <a:lnSpc>
          <a:spcPct val="120000"/>
        </a:lnSpc>
        <a:spcBef>
          <a:spcPts val="600"/>
        </a:spcBef>
        <a:buClr>
          <a:schemeClr val="tx1"/>
        </a:buClr>
        <a:buFont typeface="Wingdings" panose="05000000000000000000" pitchFamily="2" charset="2"/>
        <a:buChar char="§"/>
        <a:defRPr sz="1700" kern="1200">
          <a:solidFill>
            <a:schemeClr val="tx2"/>
          </a:solidFill>
          <a:latin typeface="Poppins Light" panose="00000400000000000000" pitchFamily="2" charset="-18"/>
          <a:ea typeface="+mn-ea"/>
          <a:cs typeface="Poppins Light" panose="00000400000000000000" pitchFamily="2" charset="-18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09">
          <p15:clr>
            <a:srgbClr val="F26B43"/>
          </p15:clr>
        </p15:guide>
        <p15:guide id="2" pos="30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 snímku">
            <a:extLst>
              <a:ext uri="{FF2B5EF4-FFF2-40B4-BE49-F238E27FC236}">
                <a16:creationId xmlns:a16="http://schemas.microsoft.com/office/drawing/2014/main" id="{2575BE8F-4199-4128-A4A9-AE6CAAEC9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598" y="6242399"/>
            <a:ext cx="695402" cy="615602"/>
          </a:xfrm>
          <a:prstGeom prst="rect">
            <a:avLst/>
          </a:prstGeom>
          <a:solidFill>
            <a:srgbClr val="FD9A49"/>
          </a:solidFill>
        </p:spPr>
        <p:txBody>
          <a:bodyPr vert="horz" lIns="91440" tIns="108000" rIns="91440" bIns="45720" rtlCol="0" anchor="ctr"/>
          <a:lstStyle>
            <a:lvl1pPr algn="ctr">
              <a:defRPr lang="cs-CZ" sz="1600" kern="1200" smtClean="0">
                <a:solidFill>
                  <a:schemeClr val="tx2"/>
                </a:solidFill>
                <a:latin typeface="Poppins ExtraBold" panose="00000900000000000000" pitchFamily="2" charset="-18"/>
                <a:ea typeface="+mn-ea"/>
                <a:cs typeface="Poppins ExtraBold" panose="00000900000000000000" pitchFamily="2" charset="-18"/>
              </a:defRPr>
            </a:lvl1pPr>
          </a:lstStyle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9E715375-4A6D-E91E-092B-ECB270820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528787" y="3440012"/>
            <a:ext cx="5946774" cy="8892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lIns="216000" tIns="45720" rIns="91440" bIns="45720" rtlCol="0" anchor="ctr"/>
          <a:lstStyle>
            <a:lvl1pPr algn="l">
              <a:defRPr sz="1200" spc="100" baseline="0">
                <a:solidFill>
                  <a:schemeClr val="tx2"/>
                </a:solidFill>
                <a:latin typeface="Poppins Medium" panose="00000600000000000000" pitchFamily="2" charset="-18"/>
                <a:cs typeface="Poppins Medium" panose="00000600000000000000" pitchFamily="2" charset="-18"/>
              </a:defRPr>
            </a:lvl1pPr>
          </a:lstStyle>
          <a:p>
            <a:r>
              <a:rPr lang="cs-CZ" dirty="0"/>
              <a:t>?JMÉNO AUTORA?</a:t>
            </a:r>
          </a:p>
        </p:txBody>
      </p:sp>
      <p:sp>
        <p:nvSpPr>
          <p:cNvPr id="8" name="Pozadí loga">
            <a:extLst>
              <a:ext uri="{FF2B5EF4-FFF2-40B4-BE49-F238E27FC236}">
                <a16:creationId xmlns:a16="http://schemas.microsoft.com/office/drawing/2014/main" id="{ED0EBAB3-BBF3-4A2B-B1ED-AC7DEDACB88D}"/>
              </a:ext>
            </a:extLst>
          </p:cNvPr>
          <p:cNvSpPr/>
          <p:nvPr userDrawn="1"/>
        </p:nvSpPr>
        <p:spPr>
          <a:xfrm>
            <a:off x="0" y="0"/>
            <a:ext cx="889200" cy="9112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245131A3-6D9F-4816-AE13-F0638BD0086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1" name="Text">
            <a:extLst>
              <a:ext uri="{FF2B5EF4-FFF2-40B4-BE49-F238E27FC236}">
                <a16:creationId xmlns:a16="http://schemas.microsoft.com/office/drawing/2014/main" id="{A0DFD4A3-CAC5-4A40-9151-F5641E237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 (více úrovní nepoužívejte)</a:t>
            </a:r>
          </a:p>
          <a:p>
            <a:pPr lvl="3"/>
            <a:r>
              <a:rPr lang="cs-CZ" dirty="0"/>
              <a:t>text čtvrt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Nadpis">
            <a:extLst>
              <a:ext uri="{FF2B5EF4-FFF2-40B4-BE49-F238E27FC236}">
                <a16:creationId xmlns:a16="http://schemas.microsoft.com/office/drawing/2014/main" id="{53555A77-A59B-4ACA-9D1C-5596E7AE5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  <a:prstGeom prst="rect">
            <a:avLst/>
          </a:prstGeom>
          <a:noFill/>
        </p:spPr>
        <p:txBody>
          <a:bodyPr vert="horz" lIns="252000" tIns="108000" rIns="91440" bIns="45720" rtlCol="0" anchor="ctr">
            <a:normAutofit/>
          </a:bodyPr>
          <a:lstStyle/>
          <a:p>
            <a:r>
              <a:rPr lang="cs-CZ" dirty="0"/>
              <a:t>Nadpis snímku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48" r:id="rId2"/>
    <p:sldLayoutId id="2147483740" r:id="rId3"/>
    <p:sldLayoutId id="2147483749" r:id="rId4"/>
    <p:sldLayoutId id="2147483746" r:id="rId5"/>
    <p:sldLayoutId id="2147483747" r:id="rId6"/>
    <p:sldLayoutId id="2147483742" r:id="rId7"/>
    <p:sldLayoutId id="2147483743" r:id="rId8"/>
    <p:sldLayoutId id="2147483723" r:id="rId9"/>
    <p:sldLayoutId id="2147483744" r:id="rId10"/>
    <p:sldLayoutId id="2147483728" r:id="rId11"/>
    <p:sldLayoutId id="2147483727" r:id="rId12"/>
    <p:sldLayoutId id="214748377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marL="0" indent="0" algn="l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None/>
        <a:defRPr sz="3200" b="0" i="0" kern="120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46088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 Light" panose="00000400000000000000" pitchFamily="2" charset="-18"/>
        <a:buChar char="•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1pPr>
      <a:lvl2pPr marL="717550" indent="-265113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" panose="00000500000000000000" pitchFamily="2" charset="-18"/>
        <a:buChar char="-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2pPr>
      <a:lvl3pPr marL="987425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◊"/>
        <a:defRPr sz="1600" kern="120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3pPr>
      <a:lvl4pPr marL="1257300" indent="-2476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›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4pPr>
      <a:lvl5pPr marL="1527175" indent="-2857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15000"/>
        <a:buFont typeface="Poppins Light" panose="00000400000000000000" pitchFamily="2" charset="-18"/>
        <a:buChar char="+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5pPr>
      <a:lvl6pPr marL="1611313" indent="-354013" algn="l" defTabSz="914400" rtl="0" eaLnBrk="1" latinLnBrk="0" hangingPunct="1">
        <a:lnSpc>
          <a:spcPct val="120000"/>
        </a:lnSpc>
        <a:spcBef>
          <a:spcPts val="600"/>
        </a:spcBef>
        <a:spcAft>
          <a:spcPts val="300"/>
        </a:spcAft>
        <a:buClr>
          <a:schemeClr val="tx1"/>
        </a:buClr>
        <a:buSzPct val="120000"/>
        <a:buFont typeface="Poppins Light" panose="00000400000000000000" pitchFamily="2" charset="-18"/>
        <a:buChar char="+"/>
        <a:defRPr lang="cs-CZ" sz="1600" kern="1200" dirty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 snímku">
            <a:extLst>
              <a:ext uri="{FF2B5EF4-FFF2-40B4-BE49-F238E27FC236}">
                <a16:creationId xmlns:a16="http://schemas.microsoft.com/office/drawing/2014/main" id="{2575BE8F-4199-4128-A4A9-AE6CAAEC9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6598" y="6242399"/>
            <a:ext cx="695402" cy="61560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lIns="91440" tIns="108000" rIns="91440" bIns="45720" rtlCol="0" anchor="ctr"/>
          <a:lstStyle>
            <a:lvl1pPr algn="ctr">
              <a:defRPr lang="cs-CZ" sz="1600" kern="1200" smtClean="0">
                <a:solidFill>
                  <a:schemeClr val="bg1"/>
                </a:solidFill>
                <a:latin typeface="Poppins ExtraBold" panose="00000900000000000000" pitchFamily="2" charset="-18"/>
                <a:ea typeface="+mn-ea"/>
                <a:cs typeface="Poppins ExtraBold" panose="00000900000000000000" pitchFamily="2" charset="-18"/>
              </a:defRPr>
            </a:lvl1pPr>
          </a:lstStyle>
          <a:p>
            <a:fld id="{968E7C85-7265-4274-91E1-10EE95178B0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Jméno autora">
            <a:extLst>
              <a:ext uri="{FF2B5EF4-FFF2-40B4-BE49-F238E27FC236}">
                <a16:creationId xmlns:a16="http://schemas.microsoft.com/office/drawing/2014/main" id="{9E715375-4A6D-E91E-092B-ECB2708205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528787" y="3440012"/>
            <a:ext cx="5946774" cy="889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lIns="216000" tIns="45720" rIns="91440" bIns="45720" rtlCol="0" anchor="ctr"/>
          <a:lstStyle>
            <a:lvl1pPr algn="l">
              <a:defRPr sz="1200" spc="100" baseline="0">
                <a:solidFill>
                  <a:schemeClr val="bg1"/>
                </a:solidFill>
                <a:latin typeface="Poppins Medium" panose="00000600000000000000" pitchFamily="2" charset="-18"/>
                <a:cs typeface="Poppins Medium" panose="00000600000000000000" pitchFamily="2" charset="-18"/>
              </a:defRPr>
            </a:lvl1pPr>
          </a:lstStyle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8" name="Pozadí loga">
            <a:extLst>
              <a:ext uri="{FF2B5EF4-FFF2-40B4-BE49-F238E27FC236}">
                <a16:creationId xmlns:a16="http://schemas.microsoft.com/office/drawing/2014/main" id="{ED0EBAB3-BBF3-4A2B-B1ED-AC7DEDACB88D}"/>
              </a:ext>
            </a:extLst>
          </p:cNvPr>
          <p:cNvSpPr/>
          <p:nvPr userDrawn="1"/>
        </p:nvSpPr>
        <p:spPr>
          <a:xfrm>
            <a:off x="0" y="0"/>
            <a:ext cx="889200" cy="91122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9" name="Logo">
            <a:extLst>
              <a:ext uri="{FF2B5EF4-FFF2-40B4-BE49-F238E27FC236}">
                <a16:creationId xmlns:a16="http://schemas.microsoft.com/office/drawing/2014/main" id="{245131A3-6D9F-4816-AE13-F0638BD0086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" y="196886"/>
            <a:ext cx="807033" cy="540000"/>
          </a:xfrm>
          <a:prstGeom prst="rect">
            <a:avLst/>
          </a:prstGeom>
        </p:spPr>
      </p:pic>
      <p:sp>
        <p:nvSpPr>
          <p:cNvPr id="11" name="Text">
            <a:extLst>
              <a:ext uri="{FF2B5EF4-FFF2-40B4-BE49-F238E27FC236}">
                <a16:creationId xmlns:a16="http://schemas.microsoft.com/office/drawing/2014/main" id="{A0DFD4A3-CAC5-4A40-9151-F5641E237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9197" y="911225"/>
            <a:ext cx="10607401" cy="533117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text první úrovně</a:t>
            </a:r>
          </a:p>
          <a:p>
            <a:pPr lvl="1"/>
            <a:r>
              <a:rPr lang="cs-CZ" dirty="0"/>
              <a:t>text druhé úrovně</a:t>
            </a:r>
          </a:p>
          <a:p>
            <a:pPr lvl="2"/>
            <a:r>
              <a:rPr lang="cs-CZ" dirty="0"/>
              <a:t>text třetí úrovně (více úrovní nepoužívejte)</a:t>
            </a:r>
          </a:p>
          <a:p>
            <a:pPr lvl="3"/>
            <a:r>
              <a:rPr lang="cs-CZ" dirty="0"/>
              <a:t>text čtvrt úrovně</a:t>
            </a:r>
          </a:p>
          <a:p>
            <a:pPr lvl="4"/>
            <a:r>
              <a:rPr lang="cs-CZ" dirty="0"/>
              <a:t>text páté úrovně</a:t>
            </a:r>
          </a:p>
        </p:txBody>
      </p:sp>
      <p:sp>
        <p:nvSpPr>
          <p:cNvPr id="6" name="Nadpis">
            <a:extLst>
              <a:ext uri="{FF2B5EF4-FFF2-40B4-BE49-F238E27FC236}">
                <a16:creationId xmlns:a16="http://schemas.microsoft.com/office/drawing/2014/main" id="{53555A77-A59B-4ACA-9D1C-5596E7AE5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  <a:prstGeom prst="rect">
            <a:avLst/>
          </a:prstGeom>
          <a:noFill/>
        </p:spPr>
        <p:txBody>
          <a:bodyPr vert="horz" lIns="252000" tIns="108000" rIns="91440" bIns="45720" rtlCol="0" anchor="ctr">
            <a:normAutofit/>
          </a:bodyPr>
          <a:lstStyle/>
          <a:p>
            <a:r>
              <a:rPr lang="cs-CZ" dirty="0"/>
              <a:t>Nadpis snímku</a:t>
            </a:r>
          </a:p>
        </p:txBody>
      </p:sp>
    </p:spTree>
    <p:extLst>
      <p:ext uri="{BB962C8B-B14F-4D97-AF65-F5344CB8AC3E}">
        <p14:creationId xmlns:p14="http://schemas.microsoft.com/office/powerpoint/2010/main" val="3828566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  <p:sldLayoutId id="2147483801" r:id="rId12"/>
    <p:sldLayoutId id="214748380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marL="0" indent="0" algn="l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None/>
        <a:defRPr sz="3200" b="0" i="0" kern="120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46088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 Light" panose="00000400000000000000" pitchFamily="2" charset="-18"/>
        <a:buChar char="•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1pPr>
      <a:lvl2pPr marL="717550" indent="-265113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00000"/>
        <a:buFont typeface="Poppins" panose="00000500000000000000" pitchFamily="2" charset="-18"/>
        <a:buChar char="-"/>
        <a:defRPr lang="cs-CZ" sz="18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2pPr>
      <a:lvl3pPr marL="987425" indent="-269875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◊"/>
        <a:defRPr sz="1600" kern="120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3pPr>
      <a:lvl4pPr marL="1257300" indent="-2476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20000"/>
        <a:buFont typeface="Poppins Light" panose="00000400000000000000" pitchFamily="2" charset="-18"/>
        <a:buChar char="›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4pPr>
      <a:lvl5pPr marL="1527175" indent="-285750" algn="l" defTabSz="914400" rtl="0" eaLnBrk="1" latinLnBrk="0" hangingPunct="1">
        <a:lnSpc>
          <a:spcPct val="120000"/>
        </a:lnSpc>
        <a:spcBef>
          <a:spcPts val="600"/>
        </a:spcBef>
        <a:spcAft>
          <a:spcPts val="0"/>
        </a:spcAft>
        <a:buClr>
          <a:schemeClr val="tx1"/>
        </a:buClr>
        <a:buSzPct val="115000"/>
        <a:buFont typeface="Poppins Light" panose="00000400000000000000" pitchFamily="2" charset="-18"/>
        <a:buChar char="+"/>
        <a:defRPr lang="cs-CZ" sz="1600" kern="1200" dirty="0" smtClean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5pPr>
      <a:lvl6pPr marL="1611313" indent="-354013" algn="l" defTabSz="914400" rtl="0" eaLnBrk="1" latinLnBrk="0" hangingPunct="1">
        <a:lnSpc>
          <a:spcPct val="120000"/>
        </a:lnSpc>
        <a:spcBef>
          <a:spcPts val="600"/>
        </a:spcBef>
        <a:spcAft>
          <a:spcPts val="300"/>
        </a:spcAft>
        <a:buClr>
          <a:schemeClr val="tx1"/>
        </a:buClr>
        <a:buSzPct val="120000"/>
        <a:buFont typeface="Poppins Light" panose="00000400000000000000" pitchFamily="2" charset="-18"/>
        <a:buChar char="+"/>
        <a:defRPr lang="cs-CZ" sz="1600" kern="1200" dirty="0">
          <a:solidFill>
            <a:schemeClr val="tx2"/>
          </a:solidFill>
          <a:latin typeface="+mn-lt"/>
          <a:ea typeface="+mn-ea"/>
          <a:cs typeface="Jaldi" panose="020F0504030202060203" pitchFamily="34" charset="-18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509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650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2193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725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6358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571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D2D2653F-72CF-360F-0E0A-F29247B481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E9A947BA-E55F-C123-8D7E-FF1F9DFC74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9677D61D-C91D-A4F9-A81A-E5842720B6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9C440DE9-6B46-73A2-9043-01FB7F5CF2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20BFBA8D-EFA0-E0FA-4AAF-59CD49CF03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9F1E3CBF-433F-15E5-7F77-2700B5E675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01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F87AD13F-F48F-F8FB-9BBD-8ACC27C512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883E42DB-5CCE-7F6E-F6AC-6A3A0643B8E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2FB3A5EE-7583-0E2C-9C74-DF2C85E9CD7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4A36C80E-F209-3E5F-96A7-0B30893A91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BA5C913B-05B8-2514-4968-EDC32DEF4C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ED88FE20-9C05-4B99-93E3-EF683E09B5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6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text 20">
            <a:extLst>
              <a:ext uri="{FF2B5EF4-FFF2-40B4-BE49-F238E27FC236}">
                <a16:creationId xmlns:a16="http://schemas.microsoft.com/office/drawing/2014/main" id="{FD675221-26E5-1B96-95EB-90D97A14034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 rot="16200000">
            <a:off x="-2530738" y="3441963"/>
            <a:ext cx="5946775" cy="885297"/>
          </a:xfrm>
        </p:spPr>
        <p:txBody>
          <a:bodyPr/>
          <a:lstStyle/>
          <a:p>
            <a:endParaRPr lang="cs-CZ"/>
          </a:p>
        </p:txBody>
      </p:sp>
      <p:sp>
        <p:nvSpPr>
          <p:cNvPr id="20" name="Zástupný obsah 19">
            <a:extLst>
              <a:ext uri="{FF2B5EF4-FFF2-40B4-BE49-F238E27FC236}">
                <a16:creationId xmlns:a16="http://schemas.microsoft.com/office/drawing/2014/main" id="{3BC55A2A-1BFE-97BB-72C2-08994BD18EF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09CEBB8B-F91C-834B-D1AA-BDB37D86DBF2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0DF0B81E-ABB0-BB8B-6AE5-A7E0CB59CE2B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150CFEAF-C73C-2942-C69C-706FBB66C50F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E96EF408-89AE-A5CA-8233-908E3482E4A1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6E6F169-CCD4-350E-7B63-84465AAF126B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4B355F0-307C-5A81-77F6-2D8C3BB36C2F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7349C8B-861D-8065-72F7-03BB963AB8A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697C47BC-BDAF-A170-3D5C-96EB030F470B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7A6EA7F0-5690-37B3-0203-8BD7FD02DE7A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6B52B9A4-416E-8080-2CD8-5B46A6D319FC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4E4BD365-0A15-2143-0679-19E87AE77F44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CDDCFA05-7FBD-2481-9412-F8D6CA9DCF1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?JMÉNO AUTORA?</a:t>
            </a:r>
          </a:p>
        </p:txBody>
      </p:sp>
    </p:spTree>
    <p:extLst>
      <p:ext uri="{BB962C8B-B14F-4D97-AF65-F5344CB8AC3E}">
        <p14:creationId xmlns:p14="http://schemas.microsoft.com/office/powerpoint/2010/main" val="361900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26CAC9E3-07CA-6FF0-ECA0-1906970DE25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022578-E6ED-41F6-A750-18ADA6FBA7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47B99D2C-6D5B-FA1F-0DA4-EED30958EA0C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4657B088-EDD4-DEA0-21CD-BB27541817C5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D1BB540-59E5-E788-35C4-598C503B9A67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E1B83F40-0DD6-D51B-70C0-DFFF215EA5EA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DBED8EDD-4CCF-63EF-154D-B03FFD321DCC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5B66E793-5223-4024-1AEE-450DC2DC9E31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D2206CA7-64EA-47FF-8B1B-A0C7954DCE10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2628C79-CADC-77D4-EB82-A0FD0210882E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BA865653-2554-E7AE-F663-BA0914F8365F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73E5C1E5-B6A6-74B1-880E-9C5DB30E079F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2CFA1342-73F4-715F-48C2-DB5EA3532818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12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5AE8D4C-1906-1F7A-DF1A-F958B3EE4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Zástupný symbol pro zápatí 18">
            <a:extLst>
              <a:ext uri="{FF2B5EF4-FFF2-40B4-BE49-F238E27FC236}">
                <a16:creationId xmlns:a16="http://schemas.microsoft.com/office/drawing/2014/main" id="{E9D655AD-B648-B257-A708-70E8203AFC1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974AC7A-BF24-8E03-D2A5-EF24622BC6A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89197" y="911225"/>
            <a:ext cx="10607401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  <a:p>
            <a:pPr lvl="2"/>
            <a:r>
              <a:rPr lang="cs-CZ" dirty="0"/>
              <a:t>vložte text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0ADAD7F-DBFF-E6D7-DD97-A3A8086D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a obsah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8653257D-4688-AA11-C67E-79D2C05AB04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FDEA1B64-CEB5-4225-FAB9-FAC3E23B4FA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ACBDE65-5D65-D7F3-593F-2F712B0B6C6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F7C5AB9-EF0F-FF20-0A77-15C2CDCC825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785F024-4AA9-FC85-3F8C-59E1E981766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248F3B3-D896-E4D1-01A1-C48B49BC99F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1F2DCF-A5E2-D93A-F8ED-935EB716B9F1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13D6C2DD-14A4-70CB-582B-092267C323B8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338F9FDB-A4B5-0C30-F801-E35CC102199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75051808-368F-B4DB-5FD3-6513315A90A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40DEB46-C580-7E26-EC90-50A5AFD0240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32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C7FA2F5-5425-8060-8676-6D441BE10C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79C8567-7659-CD29-DA53-0341BCE19190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203A76B4-CD86-07B3-BD5F-49DDB4254F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9795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B350E66E-79C9-BFB2-3AB4-D32246F5BA3F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89197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FD4DF7D0-510D-8D5F-13FF-CC5144A1D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a dva obsahy</a:t>
            </a:r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8AB86379-EBEF-97D9-43BF-8B413EE3746E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453B4652-8645-A4FD-95EA-E03EEB47FAA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E2F9337E-8F7C-B317-1F69-0FB346806EFA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7FA63767-F4BE-FEAB-54E0-04AE3DD97026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462BD5C0-2CA7-7D4B-0E78-6899410082FE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040F4507-A3BC-E968-FD75-C27531D7DBF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1FA5C532-FC65-A420-2732-6A5B2CBC530D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>
            <a:extLst>
              <a:ext uri="{FF2B5EF4-FFF2-40B4-BE49-F238E27FC236}">
                <a16:creationId xmlns:a16="http://schemas.microsoft.com/office/drawing/2014/main" id="{CD7A7CEA-A533-01B5-A259-5E5C41191EFB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>
            <a:extLst>
              <a:ext uri="{FF2B5EF4-FFF2-40B4-BE49-F238E27FC236}">
                <a16:creationId xmlns:a16="http://schemas.microsoft.com/office/drawing/2014/main" id="{03E5155D-52E1-E6B0-12B5-4DF9DFDD38E7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>
            <a:extLst>
              <a:ext uri="{FF2B5EF4-FFF2-40B4-BE49-F238E27FC236}">
                <a16:creationId xmlns:a16="http://schemas.microsoft.com/office/drawing/2014/main" id="{17F65490-A9CC-3E4A-8610-5782FF30542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>
            <a:extLst>
              <a:ext uri="{FF2B5EF4-FFF2-40B4-BE49-F238E27FC236}">
                <a16:creationId xmlns:a16="http://schemas.microsoft.com/office/drawing/2014/main" id="{F00AC637-9EE8-A810-3509-F1BFD2F3C83D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8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A15E8A0-6AD9-7A59-DA0F-D8088AD0BA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9FECACB2-77EE-D768-CCDF-F2416F10DB0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1AF1BB26-E296-1E7E-2304-5A818810529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78760" y="911224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0808DF8E-F2C8-4474-E12B-7885C1D124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80150" y="0"/>
            <a:ext cx="5205413" cy="911225"/>
          </a:xfrm>
        </p:spPr>
        <p:txBody>
          <a:bodyPr/>
          <a:lstStyle/>
          <a:p>
            <a:r>
              <a:rPr lang="cs-CZ" dirty="0"/>
              <a:t>Nadpis 2: porovnání dvou obsahů</a:t>
            </a:r>
          </a:p>
        </p:txBody>
      </p:sp>
      <p:sp>
        <p:nvSpPr>
          <p:cNvPr id="10" name="Zástupný obsah 9">
            <a:extLst>
              <a:ext uri="{FF2B5EF4-FFF2-40B4-BE49-F238E27FC236}">
                <a16:creationId xmlns:a16="http://schemas.microsoft.com/office/drawing/2014/main" id="{7CF2ACFE-2245-CB41-BFDD-702DB8E24D4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89197" y="911225"/>
            <a:ext cx="5206803" cy="5331173"/>
          </a:xfrm>
        </p:spPr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5F32951-D17E-3C51-EF4A-38CF7ABB8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9" y="0"/>
            <a:ext cx="5206802" cy="911225"/>
          </a:xfrm>
        </p:spPr>
        <p:txBody>
          <a:bodyPr/>
          <a:lstStyle/>
          <a:p>
            <a:r>
              <a:rPr lang="cs-CZ" dirty="0"/>
              <a:t>Nadpis 1: porovnání dvou obsahů</a:t>
            </a:r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7272D136-6224-721A-4994-E53888280D5F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D43D358A-D983-85AF-35FC-AC1D6BFA8820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BD8A2B3A-6847-1DC4-0F77-F8B80760265C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DE7EA4C4-4501-97E2-CDA7-F749BD372A8E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D7A2063B-E6A0-8E7D-6337-7BBBD40B5441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2464DCF7-35B1-374F-866F-E373A7BC0E29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7FDBB96-887B-0AAD-2B26-22CD47BA3AD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116DE661-73AC-6342-CAC7-8178D8A4FC67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F8BF3142-A367-ED2C-0E14-9BE784CC279A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200F92AB-1493-C285-F0B8-B101D988B6E1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0B867FD4-EC42-F095-D6EC-61AB7BE11142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1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C67410-52A3-20EE-6592-D843B8837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8AD2B15-932C-E82D-39EA-FC26F6155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7484CD8-70F7-8AF5-F97E-6F8574E01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197" y="1"/>
            <a:ext cx="11302803" cy="911224"/>
          </a:xfrm>
        </p:spPr>
        <p:txBody>
          <a:bodyPr/>
          <a:lstStyle/>
          <a:p>
            <a:r>
              <a:rPr lang="cs-CZ" dirty="0"/>
              <a:t>Nadpis bez obsahu (pro velké foto, video apod.)</a:t>
            </a:r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F75D663F-417E-4381-BAB8-1D714B9E687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9FD1ABD2-F378-9249-862F-AC94F7CE0480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3A2EECC2-22F7-121E-3B3F-20884689DC61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B049CB0A-AB20-4405-59EF-7FDA7F9803A6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A9DB9DAE-FE9A-2BD8-E42B-3A4791E41F8D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99C62A07-0A53-344D-10A3-8EEE84B619A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F3206900-024E-EDCC-2BD2-48855121C8B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10F0E82D-9AFF-2A71-5EA6-D376C4833FDC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D3E15635-8B93-78C2-1E0F-97995AB43C7D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F084E681-12F5-0DDC-4FD4-5D2CF5D913FA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FA4083E6-6A90-9899-8F7A-E097374F045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5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5AE8D4C-1906-1F7A-DF1A-F958B3EE4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974AC7A-BF24-8E03-D2A5-EF24622BC6A8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  <a:p>
            <a:pPr lvl="2"/>
            <a:r>
              <a:rPr lang="cs-CZ" dirty="0"/>
              <a:t>vložte text</a:t>
            </a: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0ADAD7F-DBFF-E6D7-DD97-A3A8086D5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a obsah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8653257D-4688-AA11-C67E-79D2C05AB04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FDEA1B64-CEB5-4225-FAB9-FAC3E23B4FA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ACBDE65-5D65-D7F3-593F-2F712B0B6C6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7F7C5AB9-EF0F-FF20-0A77-15C2CDCC825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A785F024-4AA9-FC85-3F8C-59E1E981766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0248F3B3-D896-E4D1-01A1-C48B49BC99F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7C1F2DCF-A5E2-D93A-F8ED-935EB716B9F1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13D6C2DD-14A4-70CB-582B-092267C323B8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338F9FDB-A4B5-0C30-F801-E35CC102199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75051808-368F-B4DB-5FD3-6513315A90A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640DEB46-C580-7E26-EC90-50A5AFD02409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B59843-DDA1-36D0-968E-B4D917318E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773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2C7FA2F5-5425-8060-8676-6D441BE10C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203A76B4-CD86-07B3-BD5F-49DDB4254FD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B350E66E-79C9-BFB2-3AB4-D32246F5BA3F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7" name="Nadpis 6">
            <a:extLst>
              <a:ext uri="{FF2B5EF4-FFF2-40B4-BE49-F238E27FC236}">
                <a16:creationId xmlns:a16="http://schemas.microsoft.com/office/drawing/2014/main" id="{FD4DF7D0-510D-8D5F-13FF-CC5144A1D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a dva obsahy</a:t>
            </a:r>
          </a:p>
        </p:txBody>
      </p:sp>
      <p:sp>
        <p:nvSpPr>
          <p:cNvPr id="2" name="Ovál 1">
            <a:extLst>
              <a:ext uri="{FF2B5EF4-FFF2-40B4-BE49-F238E27FC236}">
                <a16:creationId xmlns:a16="http://schemas.microsoft.com/office/drawing/2014/main" id="{A5CDC3D3-16D3-7D04-BD7F-E032B1EDB983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9355CAB-E858-7807-00F1-0BA8926355B2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89F1D912-6E0C-1BA2-506C-9444146031D4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66561443-0FA6-4800-5921-F63A784E4EE2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323E643F-AA88-BB37-FC92-DB102E00CABC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CE1F1699-6D44-8C8D-E103-30739E8C942C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C0EFCC09-5EA2-19F4-FC35-4826300A1B3C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345D7AA7-B2B7-633E-4DCA-EB279E8153AE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F8F94F64-5E43-1192-620F-24CF40829BCB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4D481610-A832-661C-BA6F-E25A93F2539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F519E539-119B-4B7A-D656-E2BD826DEB35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ástupný symbol pro zápatí 16">
            <a:extLst>
              <a:ext uri="{FF2B5EF4-FFF2-40B4-BE49-F238E27FC236}">
                <a16:creationId xmlns:a16="http://schemas.microsoft.com/office/drawing/2014/main" id="{44487037-BB09-77F6-D752-BCE3960C96AB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22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4A15E8A0-6AD9-7A59-DA0F-D8088AD0BA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1" name="Zástupný obsah 10">
            <a:extLst>
              <a:ext uri="{FF2B5EF4-FFF2-40B4-BE49-F238E27FC236}">
                <a16:creationId xmlns:a16="http://schemas.microsoft.com/office/drawing/2014/main" id="{1AF1BB26-E296-1E7E-2304-5A818810529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9" name="Zástupný text 8">
            <a:extLst>
              <a:ext uri="{FF2B5EF4-FFF2-40B4-BE49-F238E27FC236}">
                <a16:creationId xmlns:a16="http://schemas.microsoft.com/office/drawing/2014/main" id="{0808DF8E-F2C8-4474-E12B-7885C1D124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cs-CZ" dirty="0"/>
              <a:t>Nadpis 2: porovnání dvou obsahů</a:t>
            </a:r>
          </a:p>
        </p:txBody>
      </p:sp>
      <p:sp>
        <p:nvSpPr>
          <p:cNvPr id="10" name="Zástupný obsah 9">
            <a:extLst>
              <a:ext uri="{FF2B5EF4-FFF2-40B4-BE49-F238E27FC236}">
                <a16:creationId xmlns:a16="http://schemas.microsoft.com/office/drawing/2014/main" id="{7CF2ACFE-2245-CB41-BFDD-702DB8E24D4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vložte text (více než tři úrovně nepoužívejte, úrovně spravujte pomocí tlačítek Zvýšit/snížit úroveň seznamu na kartě Domů)</a:t>
            </a:r>
          </a:p>
          <a:p>
            <a:pPr lvl="1"/>
            <a:r>
              <a:rPr lang="cs-CZ" dirty="0"/>
              <a:t>vložte text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5F32951-D17E-3C51-EF4A-38CF7ABB8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1: porovnání dvou obsahů</a:t>
            </a:r>
          </a:p>
        </p:txBody>
      </p:sp>
      <p:sp>
        <p:nvSpPr>
          <p:cNvPr id="2" name="Ovál 1">
            <a:extLst>
              <a:ext uri="{FF2B5EF4-FFF2-40B4-BE49-F238E27FC236}">
                <a16:creationId xmlns:a16="http://schemas.microsoft.com/office/drawing/2014/main" id="{43017756-AAA5-B0CA-0BE8-09AA91A78A46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FEA19E1-AB6B-DA0A-DB9E-6A79D37CF05C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3BC4620-D8A9-F602-1FEB-4CACA39808B6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ADE083F8-3188-7A14-E3CB-67947B494218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C5BB2D64-5357-F630-06D2-EB67499C98B0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1B808133-B51F-DE9C-C3C8-7228C6C2085B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83B19864-CBBA-DD01-87DB-06A413E7677B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0BA9B3D4-B946-5C33-C400-CCC79C77D3D3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>
            <a:extLst>
              <a:ext uri="{FF2B5EF4-FFF2-40B4-BE49-F238E27FC236}">
                <a16:creationId xmlns:a16="http://schemas.microsoft.com/office/drawing/2014/main" id="{03F71C63-DF72-DF38-A687-6F9F2C2A3241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>
            <a:extLst>
              <a:ext uri="{FF2B5EF4-FFF2-40B4-BE49-F238E27FC236}">
                <a16:creationId xmlns:a16="http://schemas.microsoft.com/office/drawing/2014/main" id="{43C208AD-0262-05D7-C807-F5A257203F01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>
            <a:extLst>
              <a:ext uri="{FF2B5EF4-FFF2-40B4-BE49-F238E27FC236}">
                <a16:creationId xmlns:a16="http://schemas.microsoft.com/office/drawing/2014/main" id="{FAEBC3C6-E929-0968-7651-0B297AFA337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symbol pro zápatí 11">
            <a:extLst>
              <a:ext uri="{FF2B5EF4-FFF2-40B4-BE49-F238E27FC236}">
                <a16:creationId xmlns:a16="http://schemas.microsoft.com/office/drawing/2014/main" id="{A9A5452C-8FF5-EB11-A99E-C5A0572DFDA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32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FC67410-52A3-20EE-6592-D843B8837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7484CD8-70F7-8AF5-F97E-6F8574E01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Nadpis bez obsahu (pro velké foto, video apod.)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CE043699-3A52-AE8B-C35C-2721310BE714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8A7F7C6C-7831-41DA-BFB7-02CB33BB6189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EE704493-DFD9-8F85-EDCE-75FBAEA3A7A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98774527-E7F6-5F92-E218-ADDCD1350B2C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1B2F6FE2-DAAC-E4C5-6F3B-A232ECA89DD5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447EBB8A-D519-70C5-D980-DF5F43218F10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9BDEA11B-E36E-9D89-9744-79C9B87E060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D6946619-32F6-4433-32FB-A3049097E94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526D23E5-A79F-3D3D-F877-583E26BE4C94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C8720280-0269-71E5-B57F-E625564A812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C6D7F145-8F00-68B2-5040-F8C9AA298FD1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64398D18-9DF9-F5E7-7B8A-597A100BE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753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791670"/>
              </p:ext>
            </p:extLst>
          </p:nvPr>
        </p:nvGraphicFramePr>
        <p:xfrm>
          <a:off x="767408" y="1314534"/>
          <a:ext cx="6096000" cy="134112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6733245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2575538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82901028"/>
                    </a:ext>
                  </a:extLst>
                </a:gridCol>
              </a:tblGrid>
              <a:tr h="20882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>
                          <a:solidFill>
                            <a:sysClr val="windowText" lastClr="000000"/>
                          </a:solidFill>
                          <a:latin typeface="Poppins SemiBold" panose="00000700000000000000" pitchFamily="2" charset="-18"/>
                          <a:cs typeface="Poppins SemiBold" panose="00000700000000000000" pitchFamily="2" charset="-18"/>
                        </a:rPr>
                        <a:t>Tabulka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7269965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250519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02926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284068"/>
                  </a:ext>
                </a:extLst>
              </a:tr>
            </a:tbl>
          </a:graphicData>
        </a:graphic>
      </p:graphicFrame>
      <p:sp>
        <p:nvSpPr>
          <p:cNvPr id="11" name="Zástupný symbol pro obsah 2"/>
          <p:cNvSpPr txBox="1">
            <a:spLocks/>
          </p:cNvSpPr>
          <p:nvPr/>
        </p:nvSpPr>
        <p:spPr>
          <a:xfrm>
            <a:off x="3575720" y="4943249"/>
            <a:ext cx="6192688" cy="246221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268288" indent="-268288">
              <a:spcBef>
                <a:spcPts val="0"/>
              </a:spcBef>
              <a:buClr>
                <a:srgbClr val="2D5573"/>
              </a:buClr>
              <a:buSzPct val="110000"/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ysClr val="windowText" lastClr="000000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Další textové pole (libovolně umístitelný text, s odrážkou)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1343472" y="5373216"/>
            <a:ext cx="5976664" cy="246221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16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Další textové pole (libovolně umístitelný text, bez odrážky)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6327052" y="5901076"/>
            <a:ext cx="4461765" cy="215444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rgbClr val="E74011"/>
              </a:buClr>
              <a:buSzPct val="110000"/>
              <a:buNone/>
            </a:pPr>
            <a:r>
              <a:rPr lang="cs-CZ" sz="14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Popisek (libovolně umístitelný text, menší velikost)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983432" y="6303794"/>
            <a:ext cx="4392488" cy="153888"/>
          </a:xfrm>
          <a:prstGeom prst="rect">
            <a:avLst/>
          </a:prstGeom>
          <a:ln w="19050">
            <a:noFill/>
          </a:ln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Clr>
                <a:srgbClr val="E74011"/>
              </a:buClr>
              <a:buSzPct val="110000"/>
              <a:buNone/>
            </a:pPr>
            <a:r>
              <a:rPr lang="cs-CZ" sz="1000" dirty="0">
                <a:solidFill>
                  <a:schemeClr val="tx2"/>
                </a:solidFill>
                <a:latin typeface="Poppins Light" panose="00000400000000000000" pitchFamily="2" charset="-18"/>
                <a:ea typeface="Roboto Condensed Light" panose="02000000000000000000" pitchFamily="2" charset="0"/>
                <a:cs typeface="Poppins Light" panose="00000400000000000000" pitchFamily="2" charset="-18"/>
              </a:rPr>
              <a:t>Zdroj: www.vscht.cz (citace pro cizí grafické materiály, malá velikost)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74AB2B8-5EC6-799B-BD8C-43414B230F00}"/>
              </a:ext>
            </a:extLst>
          </p:cNvPr>
          <p:cNvSpPr txBox="1"/>
          <p:nvPr/>
        </p:nvSpPr>
        <p:spPr>
          <a:xfrm>
            <a:off x="1199456" y="225216"/>
            <a:ext cx="10295959" cy="584775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cs-CZ" sz="3200" dirty="0">
                <a:solidFill>
                  <a:schemeClr val="tx2"/>
                </a:solidFill>
                <a:latin typeface="Poppins SemiBold" panose="00000700000000000000" pitchFamily="2" charset="-18"/>
                <a:ea typeface="Roboto Condensed Light" panose="02000000000000000000" pitchFamily="2" charset="0"/>
                <a:cs typeface="Poppins SemiBold" panose="00000700000000000000" pitchFamily="2" charset="-18"/>
              </a:rPr>
              <a:t>Volitelné obsahy snímku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0D2E626C-8F2A-EBE6-4EC2-37B90D8AA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571694"/>
              </p:ext>
            </p:extLst>
          </p:nvPr>
        </p:nvGraphicFramePr>
        <p:xfrm>
          <a:off x="2639616" y="3190447"/>
          <a:ext cx="6096000" cy="134112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6733245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2575538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82901028"/>
                    </a:ext>
                  </a:extLst>
                </a:gridCol>
              </a:tblGrid>
              <a:tr h="208822">
                <a:tc>
                  <a:txBody>
                    <a:bodyPr/>
                    <a:lstStyle/>
                    <a:p>
                      <a:pPr algn="l"/>
                      <a:r>
                        <a:rPr lang="cs-CZ" sz="1600" b="0" dirty="0">
                          <a:solidFill>
                            <a:schemeClr val="bg1"/>
                          </a:solidFill>
                          <a:latin typeface="Poppins SemiBold" panose="00000700000000000000" pitchFamily="2" charset="-18"/>
                          <a:cs typeface="Poppins SemiBold" panose="00000700000000000000" pitchFamily="2" charset="-18"/>
                        </a:rPr>
                        <a:t>Tabulka</a:t>
                      </a: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1600" b="0" dirty="0">
                        <a:solidFill>
                          <a:schemeClr val="bg1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 anchor="ctr">
                    <a:solidFill>
                      <a:srgbClr val="0087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7269965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250519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02926"/>
                  </a:ext>
                </a:extLst>
              </a:tr>
              <a:tr h="208822">
                <a:tc>
                  <a:txBody>
                    <a:bodyPr/>
                    <a:lstStyle/>
                    <a:p>
                      <a:r>
                        <a:rPr lang="cs-CZ" sz="1600" b="0" dirty="0">
                          <a:solidFill>
                            <a:schemeClr val="tx2"/>
                          </a:solidFill>
                          <a:latin typeface="Poppins Light" panose="00000400000000000000" pitchFamily="2" charset="-18"/>
                          <a:cs typeface="Poppins Light" panose="00000400000000000000" pitchFamily="2" charset="-18"/>
                        </a:rPr>
                        <a:t>položka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600" b="0" dirty="0">
                        <a:solidFill>
                          <a:schemeClr val="tx2"/>
                        </a:solidFill>
                        <a:latin typeface="Poppins Light" panose="00000400000000000000" pitchFamily="2" charset="-18"/>
                        <a:cs typeface="Poppins Light" panose="00000400000000000000" pitchFamily="2" charset="-18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284068"/>
                  </a:ext>
                </a:extLst>
              </a:tr>
            </a:tbl>
          </a:graphicData>
        </a:graphic>
      </p:graphicFrame>
      <p:sp>
        <p:nvSpPr>
          <p:cNvPr id="31" name="Ovál 30">
            <a:extLst>
              <a:ext uri="{FF2B5EF4-FFF2-40B4-BE49-F238E27FC236}">
                <a16:creationId xmlns:a16="http://schemas.microsoft.com/office/drawing/2014/main" id="{CAC95644-2AB9-7F1C-429B-4CBE00F88F6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>
            <a:extLst>
              <a:ext uri="{FF2B5EF4-FFF2-40B4-BE49-F238E27FC236}">
                <a16:creationId xmlns:a16="http://schemas.microsoft.com/office/drawing/2014/main" id="{74EC1CA6-3F64-C414-88A6-375DDAE063D1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>
            <a:extLst>
              <a:ext uri="{FF2B5EF4-FFF2-40B4-BE49-F238E27FC236}">
                <a16:creationId xmlns:a16="http://schemas.microsoft.com/office/drawing/2014/main" id="{8A27FCCC-6833-5300-96DF-84EAACA74765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>
            <a:extLst>
              <a:ext uri="{FF2B5EF4-FFF2-40B4-BE49-F238E27FC236}">
                <a16:creationId xmlns:a16="http://schemas.microsoft.com/office/drawing/2014/main" id="{D7DE5A74-823D-C17A-16A4-6928D920A20A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>
            <a:extLst>
              <a:ext uri="{FF2B5EF4-FFF2-40B4-BE49-F238E27FC236}">
                <a16:creationId xmlns:a16="http://schemas.microsoft.com/office/drawing/2014/main" id="{2DA4E182-54E6-94E6-5E95-C5AFE468D9C4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>
            <a:extLst>
              <a:ext uri="{FF2B5EF4-FFF2-40B4-BE49-F238E27FC236}">
                <a16:creationId xmlns:a16="http://schemas.microsoft.com/office/drawing/2014/main" id="{3BC7606F-29B1-1814-6B46-9DADBBB80866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>
            <a:extLst>
              <a:ext uri="{FF2B5EF4-FFF2-40B4-BE49-F238E27FC236}">
                <a16:creationId xmlns:a16="http://schemas.microsoft.com/office/drawing/2014/main" id="{0745C341-D0FC-70FC-BB12-A10C228F83DB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>
            <a:extLst>
              <a:ext uri="{FF2B5EF4-FFF2-40B4-BE49-F238E27FC236}">
                <a16:creationId xmlns:a16="http://schemas.microsoft.com/office/drawing/2014/main" id="{DEFA48B0-26ED-23B7-2F2D-354A3254246A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>
            <a:extLst>
              <a:ext uri="{FF2B5EF4-FFF2-40B4-BE49-F238E27FC236}">
                <a16:creationId xmlns:a16="http://schemas.microsoft.com/office/drawing/2014/main" id="{C971811A-75C9-D62C-86FB-F3F146BFC146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>
            <a:extLst>
              <a:ext uri="{FF2B5EF4-FFF2-40B4-BE49-F238E27FC236}">
                <a16:creationId xmlns:a16="http://schemas.microsoft.com/office/drawing/2014/main" id="{1793B8A6-5455-0E2F-7CC2-39699D367B0F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>
            <a:extLst>
              <a:ext uri="{FF2B5EF4-FFF2-40B4-BE49-F238E27FC236}">
                <a16:creationId xmlns:a16="http://schemas.microsoft.com/office/drawing/2014/main" id="{F2F4AB80-F95A-AD18-DE5C-DE1DAEA6D1B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>
            <a:extLst>
              <a:ext uri="{FF2B5EF4-FFF2-40B4-BE49-F238E27FC236}">
                <a16:creationId xmlns:a16="http://schemas.microsoft.com/office/drawing/2014/main" id="{B3D5FC1D-83E7-C4EF-2DBD-F9BD8542E813}"/>
              </a:ext>
            </a:extLst>
          </p:cNvPr>
          <p:cNvSpPr/>
          <p:nvPr/>
        </p:nvSpPr>
        <p:spPr>
          <a:xfrm>
            <a:off x="10920536" y="260350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>
            <a:extLst>
              <a:ext uri="{FF2B5EF4-FFF2-40B4-BE49-F238E27FC236}">
                <a16:creationId xmlns:a16="http://schemas.microsoft.com/office/drawing/2014/main" id="{44AD2898-9805-5E80-9078-F30318FE6A74}"/>
              </a:ext>
            </a:extLst>
          </p:cNvPr>
          <p:cNvSpPr/>
          <p:nvPr/>
        </p:nvSpPr>
        <p:spPr>
          <a:xfrm>
            <a:off x="10920536" y="69239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>
            <a:extLst>
              <a:ext uri="{FF2B5EF4-FFF2-40B4-BE49-F238E27FC236}">
                <a16:creationId xmlns:a16="http://schemas.microsoft.com/office/drawing/2014/main" id="{E4AD42DB-C2C2-CB18-3EE0-B9AEB7E4893C}"/>
              </a:ext>
            </a:extLst>
          </p:cNvPr>
          <p:cNvSpPr/>
          <p:nvPr/>
        </p:nvSpPr>
        <p:spPr>
          <a:xfrm>
            <a:off x="10920536" y="1124448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>
            <a:extLst>
              <a:ext uri="{FF2B5EF4-FFF2-40B4-BE49-F238E27FC236}">
                <a16:creationId xmlns:a16="http://schemas.microsoft.com/office/drawing/2014/main" id="{E126C97C-CAE8-C8FF-58FC-3E26FAB5F836}"/>
              </a:ext>
            </a:extLst>
          </p:cNvPr>
          <p:cNvSpPr/>
          <p:nvPr/>
        </p:nvSpPr>
        <p:spPr>
          <a:xfrm>
            <a:off x="10920536" y="155649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>
            <a:extLst>
              <a:ext uri="{FF2B5EF4-FFF2-40B4-BE49-F238E27FC236}">
                <a16:creationId xmlns:a16="http://schemas.microsoft.com/office/drawing/2014/main" id="{3402AF83-7D0D-4FA6-A87B-8458D93CE92D}"/>
              </a:ext>
            </a:extLst>
          </p:cNvPr>
          <p:cNvSpPr/>
          <p:nvPr/>
        </p:nvSpPr>
        <p:spPr>
          <a:xfrm>
            <a:off x="10920536" y="1988546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>
            <a:extLst>
              <a:ext uri="{FF2B5EF4-FFF2-40B4-BE49-F238E27FC236}">
                <a16:creationId xmlns:a16="http://schemas.microsoft.com/office/drawing/2014/main" id="{22166375-E4E0-C199-6069-CCC02AFDB161}"/>
              </a:ext>
            </a:extLst>
          </p:cNvPr>
          <p:cNvSpPr/>
          <p:nvPr/>
        </p:nvSpPr>
        <p:spPr>
          <a:xfrm>
            <a:off x="10920536" y="242059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>
            <a:extLst>
              <a:ext uri="{FF2B5EF4-FFF2-40B4-BE49-F238E27FC236}">
                <a16:creationId xmlns:a16="http://schemas.microsoft.com/office/drawing/2014/main" id="{A05A1303-9F02-27EA-DD67-C26DC900D655}"/>
              </a:ext>
            </a:extLst>
          </p:cNvPr>
          <p:cNvSpPr/>
          <p:nvPr/>
        </p:nvSpPr>
        <p:spPr>
          <a:xfrm>
            <a:off x="10920536" y="285072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>
            <a:extLst>
              <a:ext uri="{FF2B5EF4-FFF2-40B4-BE49-F238E27FC236}">
                <a16:creationId xmlns:a16="http://schemas.microsoft.com/office/drawing/2014/main" id="{C527E17E-ACB9-628B-610A-3E570A924136}"/>
              </a:ext>
            </a:extLst>
          </p:cNvPr>
          <p:cNvSpPr/>
          <p:nvPr/>
        </p:nvSpPr>
        <p:spPr>
          <a:xfrm>
            <a:off x="10920536" y="328085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>
            <a:extLst>
              <a:ext uri="{FF2B5EF4-FFF2-40B4-BE49-F238E27FC236}">
                <a16:creationId xmlns:a16="http://schemas.microsoft.com/office/drawing/2014/main" id="{70127928-95CC-68C6-73AB-247E5C23FC11}"/>
              </a:ext>
            </a:extLst>
          </p:cNvPr>
          <p:cNvSpPr/>
          <p:nvPr/>
        </p:nvSpPr>
        <p:spPr>
          <a:xfrm>
            <a:off x="10920536" y="371099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>
            <a:extLst>
              <a:ext uri="{FF2B5EF4-FFF2-40B4-BE49-F238E27FC236}">
                <a16:creationId xmlns:a16="http://schemas.microsoft.com/office/drawing/2014/main" id="{097A9661-7281-B5FC-D486-3C471B0D4F13}"/>
              </a:ext>
            </a:extLst>
          </p:cNvPr>
          <p:cNvSpPr/>
          <p:nvPr/>
        </p:nvSpPr>
        <p:spPr>
          <a:xfrm>
            <a:off x="10920536" y="41411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>
            <a:extLst>
              <a:ext uri="{FF2B5EF4-FFF2-40B4-BE49-F238E27FC236}">
                <a16:creationId xmlns:a16="http://schemas.microsoft.com/office/drawing/2014/main" id="{C081BD83-DD46-633D-A464-3C948F11389A}"/>
              </a:ext>
            </a:extLst>
          </p:cNvPr>
          <p:cNvSpPr/>
          <p:nvPr/>
        </p:nvSpPr>
        <p:spPr>
          <a:xfrm>
            <a:off x="10920536" y="457125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63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0B4631E5-F2C7-8C13-7790-D14BF2FBF3B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16" name="Zástupný symbol pro zápatí 15">
            <a:extLst>
              <a:ext uri="{FF2B5EF4-FFF2-40B4-BE49-F238E27FC236}">
                <a16:creationId xmlns:a16="http://schemas.microsoft.com/office/drawing/2014/main" id="{75F9D3D8-F8D5-0533-B47E-940484C2F5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88AF77A3-CD32-3479-E862-D08471F1B831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51B6730A-8D41-D758-4B94-D87EF93F1F7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8FDB77B6-B2B4-7C1E-EC9E-41C8A9CB6A62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E8A68E8B-CA13-07D7-0B7F-18F8843621AB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764C432-7D1A-4498-D1E0-E7590CA7A01A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BF51D983-BC84-2EC0-DAB9-466BD52FDD61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0792158C-7FC7-C1F5-949C-F9B2CBE2D5F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02B8292C-E8D3-CE40-A1B7-6F442DA791F2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B03C0FE5-C8D9-8E12-D596-4B0655639BF0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262A6A58-326E-F129-F62D-403E2DB11D7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59BAFC8-C3FC-C847-38E8-A66720A44573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306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8864A2D8-6DCA-9BD1-BA25-A6D40D93B4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C7A5F19-006A-133F-65C4-6FCA4D082A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40B79569-738C-4AF9-5CB7-C00689884639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FB7134CF-3121-0411-DCE7-E0745B435BB3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675C4F96-2440-D2F7-1831-CFA1E38AE0E3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F3CABC66-7610-6BCE-8D42-5DCB09520BBF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DDE396D0-86E4-97EC-DA33-1370C68538DE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AAD28F8-69EE-1CA6-9777-6D7114774014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17D4CFA6-6589-09C4-B35D-FFA5514B612C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383AD9BF-1591-F7F6-141C-28F25BAAF3E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33497ACD-2516-798D-6FCE-407DE397E155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87DA74EF-AF3F-7A94-F58F-B07E6EB781C0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6065FA2-1F6F-EA75-24E3-D25B27A4F3DC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91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917B7583-8D99-078D-9AB2-D65A4D161FA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C1AF265-6300-854F-C3D4-6986033A2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D75B92B-0C31-FB7B-42CF-41F31A4CF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D731FE99-8F7D-937E-AA98-7C4BF147F3E6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849A5A1B-9171-FEFC-AD8A-4A77E515D846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47E07AE1-6D31-5327-C0D5-B39B607DD28B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>
            <a:extLst>
              <a:ext uri="{FF2B5EF4-FFF2-40B4-BE49-F238E27FC236}">
                <a16:creationId xmlns:a16="http://schemas.microsoft.com/office/drawing/2014/main" id="{08EC97E2-44ED-D55C-9749-30D661B0BE44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>
            <a:extLst>
              <a:ext uri="{FF2B5EF4-FFF2-40B4-BE49-F238E27FC236}">
                <a16:creationId xmlns:a16="http://schemas.microsoft.com/office/drawing/2014/main" id="{C9D5FF00-9977-6073-BE73-D13C4B643757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>
            <a:extLst>
              <a:ext uri="{FF2B5EF4-FFF2-40B4-BE49-F238E27FC236}">
                <a16:creationId xmlns:a16="http://schemas.microsoft.com/office/drawing/2014/main" id="{BD3F706C-786B-DED6-75D3-95DEFA0EBA7F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>
            <a:extLst>
              <a:ext uri="{FF2B5EF4-FFF2-40B4-BE49-F238E27FC236}">
                <a16:creationId xmlns:a16="http://schemas.microsoft.com/office/drawing/2014/main" id="{64DCDADC-FA2A-A232-45D6-7DA86718CA32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>
            <a:extLst>
              <a:ext uri="{FF2B5EF4-FFF2-40B4-BE49-F238E27FC236}">
                <a16:creationId xmlns:a16="http://schemas.microsoft.com/office/drawing/2014/main" id="{A2C021A2-9286-6E5C-FBC5-52A858B4A1D1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>
            <a:extLst>
              <a:ext uri="{FF2B5EF4-FFF2-40B4-BE49-F238E27FC236}">
                <a16:creationId xmlns:a16="http://schemas.microsoft.com/office/drawing/2014/main" id="{FB92C82C-D91D-C212-0323-2B78FBCD57CC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>
            <a:extLst>
              <a:ext uri="{FF2B5EF4-FFF2-40B4-BE49-F238E27FC236}">
                <a16:creationId xmlns:a16="http://schemas.microsoft.com/office/drawing/2014/main" id="{E0F3A72C-300A-45E2-830D-8ADC09C32472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>
            <a:extLst>
              <a:ext uri="{FF2B5EF4-FFF2-40B4-BE49-F238E27FC236}">
                <a16:creationId xmlns:a16="http://schemas.microsoft.com/office/drawing/2014/main" id="{14F7BCED-9E6E-CC1C-EF98-5452416C4E31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726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1C0590D4-EBAE-7109-5E1D-49AE707140A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FA3D50B-21E0-43BC-51F4-D0DC2C7B5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D5041AE-112B-68CA-3C2B-2FDC2938E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A90262A8-848A-B2D7-73AF-DCEB7E2FBCD0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B339282B-4713-38D1-1CAC-D513C87E149F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4956981A-3764-ADA3-7FCC-540056A19809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FB6D2151-8127-4EE9-2132-8F9B07EA7F32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B9E7C431-16D1-CFB0-5191-CB2FB15DBC30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4E8AF048-1760-AC1B-D319-F2343137688C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27B19CE3-A960-D2C7-8108-EFF9F6A47ABE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653426FE-45ED-2FCA-1883-870C6D690964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306F679A-B14F-5DD0-3B5C-62B8B6E96553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44708AB8-3995-D279-5DCB-5BAAF68B90AD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086A893E-4055-75BA-FAEB-7E09DB8081F8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63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8A75B832-FF96-BA94-0473-B6AD579B17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496598" y="6242399"/>
            <a:ext cx="695402" cy="615602"/>
          </a:xfrm>
        </p:spPr>
        <p:txBody>
          <a:bodyPr/>
          <a:lstStyle/>
          <a:p>
            <a:fld id="{968E7C85-7265-4274-91E1-10EE95178B06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2A9AB4FA-0581-604F-FDB5-7E8631A7F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528787" y="3440012"/>
            <a:ext cx="5946774" cy="889200"/>
          </a:xfrm>
        </p:spPr>
        <p:txBody>
          <a:bodyPr/>
          <a:lstStyle/>
          <a:p>
            <a:r>
              <a:rPr lang="cs-CZ" dirty="0"/>
              <a:t>?JMÉNO AUTORA?</a:t>
            </a:r>
          </a:p>
        </p:txBody>
      </p:sp>
      <p:sp>
        <p:nvSpPr>
          <p:cNvPr id="18" name="Zástupný obsah 17">
            <a:extLst>
              <a:ext uri="{FF2B5EF4-FFF2-40B4-BE49-F238E27FC236}">
                <a16:creationId xmlns:a16="http://schemas.microsoft.com/office/drawing/2014/main" id="{EC4898FC-FB8C-7460-5287-FFFC44308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3C2318D5-E54C-4D17-7CFC-DC95A1C2435C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939A8299-06CB-0E51-B97B-62E9E44BB868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0BDA857-03E0-2926-58F7-CD34838E492A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7FF3F87B-84C7-75AD-B8FD-17B1DE1B9D85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35E485F-572D-04D3-2902-29077F232CDF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275E0D86-1D44-F1E2-0FE5-FC437D549F28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62BF80A9-1FFE-8B93-4A48-749EE0D8B83D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AFB33015-2F78-5D8B-AE8B-7C324CFB0DAA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F8E6AF57-26A8-6501-97AB-EC910A663ADF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56572997-BDF3-0D1B-3D83-3BB6ED578C25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66F45674-9A39-148E-89AC-BCA3FB90B8FF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51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CDADE91-74FD-4A44-2D33-3E05AD1884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8E7C85-7265-4274-91E1-10EE95178B06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1BCE59F-7CEC-B87C-3961-29DE986A4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?JMÉNO AUTORA?</a:t>
            </a:r>
            <a:endParaRPr lang="cs-CZ" dirty="0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E1DD744-14FC-BF0F-3343-5E9895057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AFF8E196-8C40-1262-29B9-BDC26532AFFB}"/>
              </a:ext>
            </a:extLst>
          </p:cNvPr>
          <p:cNvSpPr/>
          <p:nvPr/>
        </p:nvSpPr>
        <p:spPr>
          <a:xfrm>
            <a:off x="11712624" y="246176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F787A913-0EC4-18B5-5592-671A623EC6ED}"/>
              </a:ext>
            </a:extLst>
          </p:cNvPr>
          <p:cNvSpPr/>
          <p:nvPr/>
        </p:nvSpPr>
        <p:spPr>
          <a:xfrm>
            <a:off x="11712624" y="67822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>
            <a:extLst>
              <a:ext uri="{FF2B5EF4-FFF2-40B4-BE49-F238E27FC236}">
                <a16:creationId xmlns:a16="http://schemas.microsoft.com/office/drawing/2014/main" id="{DC233051-EA22-C666-77F0-E0A3AA7C91A5}"/>
              </a:ext>
            </a:extLst>
          </p:cNvPr>
          <p:cNvSpPr/>
          <p:nvPr/>
        </p:nvSpPr>
        <p:spPr>
          <a:xfrm>
            <a:off x="11712624" y="1110274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992E902C-BF75-00F1-2C2A-4125F54B9005}"/>
              </a:ext>
            </a:extLst>
          </p:cNvPr>
          <p:cNvSpPr/>
          <p:nvPr/>
        </p:nvSpPr>
        <p:spPr>
          <a:xfrm>
            <a:off x="11712624" y="154232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CD9B9FEC-0A8C-8D03-AB98-296A9AE973CD}"/>
              </a:ext>
            </a:extLst>
          </p:cNvPr>
          <p:cNvSpPr/>
          <p:nvPr/>
        </p:nvSpPr>
        <p:spPr>
          <a:xfrm>
            <a:off x="11712624" y="1974372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>
            <a:extLst>
              <a:ext uri="{FF2B5EF4-FFF2-40B4-BE49-F238E27FC236}">
                <a16:creationId xmlns:a16="http://schemas.microsoft.com/office/drawing/2014/main" id="{EEC9B3B5-C496-46E7-CC11-0FA7936C8722}"/>
              </a:ext>
            </a:extLst>
          </p:cNvPr>
          <p:cNvSpPr/>
          <p:nvPr/>
        </p:nvSpPr>
        <p:spPr>
          <a:xfrm>
            <a:off x="11712624" y="240642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>
            <a:extLst>
              <a:ext uri="{FF2B5EF4-FFF2-40B4-BE49-F238E27FC236}">
                <a16:creationId xmlns:a16="http://schemas.microsoft.com/office/drawing/2014/main" id="{B0C3762C-EA0C-CB81-41FB-E588883E3587}"/>
              </a:ext>
            </a:extLst>
          </p:cNvPr>
          <p:cNvSpPr/>
          <p:nvPr/>
        </p:nvSpPr>
        <p:spPr>
          <a:xfrm>
            <a:off x="11712624" y="2836553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>
            <a:extLst>
              <a:ext uri="{FF2B5EF4-FFF2-40B4-BE49-F238E27FC236}">
                <a16:creationId xmlns:a16="http://schemas.microsoft.com/office/drawing/2014/main" id="{6EF4BC8B-6A3B-A3B0-3387-676709B382FD}"/>
              </a:ext>
            </a:extLst>
          </p:cNvPr>
          <p:cNvSpPr/>
          <p:nvPr/>
        </p:nvSpPr>
        <p:spPr>
          <a:xfrm>
            <a:off x="11712624" y="3266685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>
            <a:extLst>
              <a:ext uri="{FF2B5EF4-FFF2-40B4-BE49-F238E27FC236}">
                <a16:creationId xmlns:a16="http://schemas.microsoft.com/office/drawing/2014/main" id="{4243FC88-6CE8-B1BE-A710-65D89ED5F56E}"/>
              </a:ext>
            </a:extLst>
          </p:cNvPr>
          <p:cNvSpPr/>
          <p:nvPr/>
        </p:nvSpPr>
        <p:spPr>
          <a:xfrm>
            <a:off x="11712624" y="3696817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>
            <a:extLst>
              <a:ext uri="{FF2B5EF4-FFF2-40B4-BE49-F238E27FC236}">
                <a16:creationId xmlns:a16="http://schemas.microsoft.com/office/drawing/2014/main" id="{B7542DDD-2129-AA6E-558D-4BD5B20B7369}"/>
              </a:ext>
            </a:extLst>
          </p:cNvPr>
          <p:cNvSpPr/>
          <p:nvPr/>
        </p:nvSpPr>
        <p:spPr>
          <a:xfrm>
            <a:off x="11712624" y="4126949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>
            <a:extLst>
              <a:ext uri="{FF2B5EF4-FFF2-40B4-BE49-F238E27FC236}">
                <a16:creationId xmlns:a16="http://schemas.microsoft.com/office/drawing/2014/main" id="{A68E161C-89CB-0A16-FA64-3D29B15FA080}"/>
              </a:ext>
            </a:extLst>
          </p:cNvPr>
          <p:cNvSpPr/>
          <p:nvPr/>
        </p:nvSpPr>
        <p:spPr>
          <a:xfrm>
            <a:off x="11712624" y="4557081"/>
            <a:ext cx="216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81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613E6DB-D2AA-8269-8925-C3C1EFF905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text 6">
            <a:extLst>
              <a:ext uri="{FF2B5EF4-FFF2-40B4-BE49-F238E27FC236}">
                <a16:creationId xmlns:a16="http://schemas.microsoft.com/office/drawing/2014/main" id="{FE15D5E1-0434-2B8F-608C-3FFC4F14BB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B4C11789-96DE-F264-DF8A-50AFB50A79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AFBAA38-8676-A69D-EFC7-10943814B2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44ADC37-A037-E851-A325-1FD02C74C2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1C913B2-AB78-76E6-8BA8-6F39FE2065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05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6EB1E639-90D4-D028-F932-2DB5EB34FE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677B2673-B335-3C39-060F-003D857A38C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4AA1616C-5669-7912-FEB0-788E42F752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text 9">
            <a:extLst>
              <a:ext uri="{FF2B5EF4-FFF2-40B4-BE49-F238E27FC236}">
                <a16:creationId xmlns:a16="http://schemas.microsoft.com/office/drawing/2014/main" id="{2BD8F0C7-28F1-DC45-0824-A7BFF4609B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Podnadpis 8">
            <a:extLst>
              <a:ext uri="{FF2B5EF4-FFF2-40B4-BE49-F238E27FC236}">
                <a16:creationId xmlns:a16="http://schemas.microsoft.com/office/drawing/2014/main" id="{723DACB8-6319-A036-50CE-CFF1E22EC1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8C4E8646-BBFE-01C1-4466-87DEFC1A6F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16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okyny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VK_2026_Sablona_CZ.potx" id="{166E983F-9742-4E06-8286-447CC692DBC7}" vid="{08B998B9-1186-485F-87C1-DD8B000C1EBA}"/>
    </a:ext>
  </a:extLst>
</a:theme>
</file>

<file path=ppt/theme/theme2.xml><?xml version="1.0" encoding="utf-8"?>
<a:theme xmlns:a="http://schemas.openxmlformats.org/drawingml/2006/main" name="Verze ŽLUTÁ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VK_2026_Sablona_CZ.potx" id="{166E983F-9742-4E06-8286-447CC692DBC7}" vid="{9A81AABE-1D64-4E49-A938-2FEE13CBB2C5}"/>
    </a:ext>
  </a:extLst>
</a:theme>
</file>

<file path=ppt/theme/theme3.xml><?xml version="1.0" encoding="utf-8"?>
<a:theme xmlns:a="http://schemas.openxmlformats.org/drawingml/2006/main" name="Verze MODRÁ">
  <a:themeElements>
    <a:clrScheme name="SVK">
      <a:dk1>
        <a:srgbClr val="005573"/>
      </a:dk1>
      <a:lt1>
        <a:srgbClr val="FFFFFF"/>
      </a:lt1>
      <a:dk2>
        <a:srgbClr val="3B3B3B"/>
      </a:dk2>
      <a:lt2>
        <a:srgbClr val="FFF0B3"/>
      </a:lt2>
      <a:accent1>
        <a:srgbClr val="B83D00"/>
      </a:accent1>
      <a:accent2>
        <a:srgbClr val="00F2E6"/>
      </a:accent2>
      <a:accent3>
        <a:srgbClr val="0087FF"/>
      </a:accent3>
      <a:accent4>
        <a:srgbClr val="FFB547"/>
      </a:accent4>
      <a:accent5>
        <a:srgbClr val="C1D6D0"/>
      </a:accent5>
      <a:accent6>
        <a:srgbClr val="B5E0FF"/>
      </a:accent6>
      <a:hlink>
        <a:srgbClr val="636363"/>
      </a:hlink>
      <a:folHlink>
        <a:srgbClr val="8F8F8F"/>
      </a:folHlink>
    </a:clrScheme>
    <a:fontScheme name="SVK">
      <a:majorFont>
        <a:latin typeface="Poppins SemiBold"/>
        <a:ea typeface=""/>
        <a:cs typeface=""/>
      </a:majorFont>
      <a:minorFont>
        <a:latin typeface="Poppins Light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VK_2026_Sablona_CZ.potx" id="{166E983F-9742-4E06-8286-447CC692DBC7}" vid="{E0DD98D2-DE21-4B05-A16D-267DB92846E5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441</Words>
  <Application>Microsoft Office PowerPoint</Application>
  <PresentationFormat>Širokoúhlá obrazovka</PresentationFormat>
  <Paragraphs>75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27</vt:i4>
      </vt:variant>
    </vt:vector>
  </HeadingPairs>
  <TitlesOfParts>
    <vt:vector size="40" baseType="lpstr">
      <vt:lpstr>Jaldi</vt:lpstr>
      <vt:lpstr>Arial</vt:lpstr>
      <vt:lpstr>Poppins ExtraBold</vt:lpstr>
      <vt:lpstr>Poppins</vt:lpstr>
      <vt:lpstr>Calibri</vt:lpstr>
      <vt:lpstr>Wingdings</vt:lpstr>
      <vt:lpstr>Georgia</vt:lpstr>
      <vt:lpstr>Poppins Medium</vt:lpstr>
      <vt:lpstr>Poppins SemiBold</vt:lpstr>
      <vt:lpstr>Poppins Light</vt:lpstr>
      <vt:lpstr>Pokyny</vt:lpstr>
      <vt:lpstr>Verze ŽLUTÁ</vt:lpstr>
      <vt:lpstr>Verze MODRÁ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Nadpis a obsah</vt:lpstr>
      <vt:lpstr>Nadpis a dva obsahy</vt:lpstr>
      <vt:lpstr>Nadpis 1: porovnání dvou obsahů</vt:lpstr>
      <vt:lpstr>Nadpis bez obsahu (pro velké foto, video apod.)</vt:lpstr>
      <vt:lpstr>Nadpis a obsah</vt:lpstr>
      <vt:lpstr>Nadpis a dva obsahy</vt:lpstr>
      <vt:lpstr>Nadpis 1: porovnání dvou obsahů</vt:lpstr>
      <vt:lpstr>Nadpis bez obsahu (pro velké foto, video apod.)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Nachtigalova Iva</dc:creator>
  <cp:lastModifiedBy>Nachtigalova Iva</cp:lastModifiedBy>
  <cp:revision>6</cp:revision>
  <dcterms:created xsi:type="dcterms:W3CDTF">2026-10-29T10:13:41Z</dcterms:created>
  <dcterms:modified xsi:type="dcterms:W3CDTF">2026-10-29T11:28:52Z</dcterms:modified>
</cp:coreProperties>
</file>